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1" r:id="rId4"/>
    <p:sldId id="257" r:id="rId5"/>
    <p:sldId id="260" r:id="rId6"/>
    <p:sldId id="258" r:id="rId7"/>
    <p:sldId id="262" r:id="rId8"/>
    <p:sldId id="263" r:id="rId9"/>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8" d="100"/>
          <a:sy n="118" d="100"/>
        </p:scale>
        <p:origin x="-143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2130425"/>
            <a:ext cx="7772400" cy="1470025"/>
          </a:xfrm>
        </p:spPr>
        <p:txBody>
          <a:bodyPr/>
          <a:lstStyle/>
          <a:p>
            <a:r>
              <a:rPr lang="lt-LT"/>
              <a:t>Spustelėję redag. ruoš. pavad. stilių</a:t>
            </a:r>
          </a:p>
        </p:txBody>
      </p:sp>
      <p:sp>
        <p:nvSpPr>
          <p:cNvPr id="3" name="Antrinis pavadinima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a:t>Spustelėję redag. ruoš. paantrš. stilių</a:t>
            </a:r>
          </a:p>
        </p:txBody>
      </p:sp>
      <p:sp>
        <p:nvSpPr>
          <p:cNvPr id="4" name="Datos vietos rezervavimo ženklas 3"/>
          <p:cNvSpPr>
            <a:spLocks noGrp="1"/>
          </p:cNvSpPr>
          <p:nvPr>
            <p:ph type="dt" sz="half" idx="10"/>
          </p:nvPr>
        </p:nvSpPr>
        <p:spPr/>
        <p:txBody>
          <a:bodyPr/>
          <a:lstStyle/>
          <a:p>
            <a:fld id="{C966AC72-2B26-462D-A4BE-40102DCCC08C}" type="datetimeFigureOut">
              <a:rPr lang="lt-LT" smtClean="0"/>
              <a:t>2025-11-19</a:t>
            </a:fld>
            <a:endParaRPr lang="lt-LT" dirty="0"/>
          </a:p>
        </p:txBody>
      </p:sp>
      <p:sp>
        <p:nvSpPr>
          <p:cNvPr id="5" name="Poraštės vietos rezervavimo ženklas 4"/>
          <p:cNvSpPr>
            <a:spLocks noGrp="1"/>
          </p:cNvSpPr>
          <p:nvPr>
            <p:ph type="ftr" sz="quarter" idx="11"/>
          </p:nvPr>
        </p:nvSpPr>
        <p:spPr/>
        <p:txBody>
          <a:bodyPr/>
          <a:lstStyle/>
          <a:p>
            <a:endParaRPr lang="lt-LT" dirty="0"/>
          </a:p>
        </p:txBody>
      </p:sp>
      <p:sp>
        <p:nvSpPr>
          <p:cNvPr id="6" name="Skaidrės numerio vietos rezervavimo ženklas 5"/>
          <p:cNvSpPr>
            <a:spLocks noGrp="1"/>
          </p:cNvSpPr>
          <p:nvPr>
            <p:ph type="sldNum" sz="quarter" idx="12"/>
          </p:nvPr>
        </p:nvSpPr>
        <p:spPr/>
        <p:txBody>
          <a:bodyPr/>
          <a:lstStyle/>
          <a:p>
            <a:fld id="{C0A9CDD2-5017-4D2B-9818-19DD171E2DD6}" type="slidenum">
              <a:rPr lang="lt-LT" smtClean="0"/>
              <a:t>‹#›</a:t>
            </a:fld>
            <a:endParaRPr lang="lt-LT" dirty="0"/>
          </a:p>
        </p:txBody>
      </p:sp>
    </p:spTree>
    <p:extLst>
      <p:ext uri="{BB962C8B-B14F-4D97-AF65-F5344CB8AC3E}">
        <p14:creationId xmlns:p14="http://schemas.microsoft.com/office/powerpoint/2010/main" val="2158769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a:t>Spustelėję redag. ruoš. pavad. stilių</a:t>
            </a:r>
          </a:p>
        </p:txBody>
      </p:sp>
      <p:sp>
        <p:nvSpPr>
          <p:cNvPr id="3" name="Turinio vietos rezervavimo ženklas 2"/>
          <p:cNvSpPr>
            <a:spLocks noGrp="1"/>
          </p:cNvSpPr>
          <p:nvPr>
            <p:ph idx="1"/>
          </p:nvPr>
        </p:nvSpPr>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Datos vietos rezervavimo ženklas 3"/>
          <p:cNvSpPr>
            <a:spLocks noGrp="1"/>
          </p:cNvSpPr>
          <p:nvPr>
            <p:ph type="dt" sz="half" idx="10"/>
          </p:nvPr>
        </p:nvSpPr>
        <p:spPr/>
        <p:txBody>
          <a:bodyPr/>
          <a:lstStyle/>
          <a:p>
            <a:fld id="{C966AC72-2B26-462D-A4BE-40102DCCC08C}" type="datetimeFigureOut">
              <a:rPr lang="lt-LT" smtClean="0"/>
              <a:t>2025-11-19</a:t>
            </a:fld>
            <a:endParaRPr lang="lt-LT" dirty="0"/>
          </a:p>
        </p:txBody>
      </p:sp>
      <p:sp>
        <p:nvSpPr>
          <p:cNvPr id="5" name="Poraštės vietos rezervavimo ženklas 4"/>
          <p:cNvSpPr>
            <a:spLocks noGrp="1"/>
          </p:cNvSpPr>
          <p:nvPr>
            <p:ph type="ftr" sz="quarter" idx="11"/>
          </p:nvPr>
        </p:nvSpPr>
        <p:spPr/>
        <p:txBody>
          <a:bodyPr/>
          <a:lstStyle/>
          <a:p>
            <a:endParaRPr lang="lt-LT" dirty="0"/>
          </a:p>
        </p:txBody>
      </p:sp>
      <p:sp>
        <p:nvSpPr>
          <p:cNvPr id="6" name="Skaidrės numerio vietos rezervavimo ženklas 5"/>
          <p:cNvSpPr>
            <a:spLocks noGrp="1"/>
          </p:cNvSpPr>
          <p:nvPr>
            <p:ph type="sldNum" sz="quarter" idx="12"/>
          </p:nvPr>
        </p:nvSpPr>
        <p:spPr/>
        <p:txBody>
          <a:bodyPr/>
          <a:lstStyle/>
          <a:p>
            <a:fld id="{C0A9CDD2-5017-4D2B-9818-19DD171E2DD6}" type="slidenum">
              <a:rPr lang="lt-LT" smtClean="0"/>
              <a:t>‹#›</a:t>
            </a:fld>
            <a:endParaRPr lang="lt-LT" dirty="0"/>
          </a:p>
        </p:txBody>
      </p:sp>
    </p:spTree>
    <p:extLst>
      <p:ext uri="{BB962C8B-B14F-4D97-AF65-F5344CB8AC3E}">
        <p14:creationId xmlns:p14="http://schemas.microsoft.com/office/powerpoint/2010/main" val="2044396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p:spPr>
        <p:txBody>
          <a:bodyPr anchor="t"/>
          <a:lstStyle>
            <a:lvl1pPr algn="l">
              <a:defRPr sz="4000" b="1" cap="all"/>
            </a:lvl1pPr>
          </a:lstStyle>
          <a:p>
            <a:r>
              <a:rPr lang="lt-LT"/>
              <a:t>Spustelėję redag. ruoš. pavad. stilių</a:t>
            </a:r>
          </a:p>
        </p:txBody>
      </p:sp>
      <p:sp>
        <p:nvSpPr>
          <p:cNvPr id="3" name="Teksto vietos rezervavimo ženklas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Spustelėję redag. ruoš. teksto stilių</a:t>
            </a:r>
          </a:p>
        </p:txBody>
      </p:sp>
      <p:sp>
        <p:nvSpPr>
          <p:cNvPr id="4" name="Datos vietos rezervavimo ženklas 3"/>
          <p:cNvSpPr>
            <a:spLocks noGrp="1"/>
          </p:cNvSpPr>
          <p:nvPr>
            <p:ph type="dt" sz="half" idx="10"/>
          </p:nvPr>
        </p:nvSpPr>
        <p:spPr/>
        <p:txBody>
          <a:bodyPr/>
          <a:lstStyle/>
          <a:p>
            <a:fld id="{C966AC72-2B26-462D-A4BE-40102DCCC08C}" type="datetimeFigureOut">
              <a:rPr lang="lt-LT" smtClean="0"/>
              <a:t>2025-11-19</a:t>
            </a:fld>
            <a:endParaRPr lang="lt-LT" dirty="0"/>
          </a:p>
        </p:txBody>
      </p:sp>
      <p:sp>
        <p:nvSpPr>
          <p:cNvPr id="5" name="Poraštės vietos rezervavimo ženklas 4"/>
          <p:cNvSpPr>
            <a:spLocks noGrp="1"/>
          </p:cNvSpPr>
          <p:nvPr>
            <p:ph type="ftr" sz="quarter" idx="11"/>
          </p:nvPr>
        </p:nvSpPr>
        <p:spPr/>
        <p:txBody>
          <a:bodyPr/>
          <a:lstStyle/>
          <a:p>
            <a:endParaRPr lang="lt-LT" dirty="0"/>
          </a:p>
        </p:txBody>
      </p:sp>
      <p:sp>
        <p:nvSpPr>
          <p:cNvPr id="6" name="Skaidrės numerio vietos rezervavimo ženklas 5"/>
          <p:cNvSpPr>
            <a:spLocks noGrp="1"/>
          </p:cNvSpPr>
          <p:nvPr>
            <p:ph type="sldNum" sz="quarter" idx="12"/>
          </p:nvPr>
        </p:nvSpPr>
        <p:spPr/>
        <p:txBody>
          <a:bodyPr/>
          <a:lstStyle/>
          <a:p>
            <a:fld id="{C0A9CDD2-5017-4D2B-9818-19DD171E2DD6}" type="slidenum">
              <a:rPr lang="lt-LT" smtClean="0"/>
              <a:t>‹#›</a:t>
            </a:fld>
            <a:endParaRPr lang="lt-LT" dirty="0"/>
          </a:p>
        </p:txBody>
      </p:sp>
    </p:spTree>
    <p:extLst>
      <p:ext uri="{BB962C8B-B14F-4D97-AF65-F5344CB8AC3E}">
        <p14:creationId xmlns:p14="http://schemas.microsoft.com/office/powerpoint/2010/main" val="808336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a:t>Spustelėję redag. ruoš. pavad. stilių</a:t>
            </a:r>
          </a:p>
        </p:txBody>
      </p:sp>
      <p:sp>
        <p:nvSpPr>
          <p:cNvPr id="3" name="Turinio vietos rezervavimo ženklas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Turinio vietos rezervavimo ženklas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5" name="Datos vietos rezervavimo ženklas 4"/>
          <p:cNvSpPr>
            <a:spLocks noGrp="1"/>
          </p:cNvSpPr>
          <p:nvPr>
            <p:ph type="dt" sz="half" idx="10"/>
          </p:nvPr>
        </p:nvSpPr>
        <p:spPr/>
        <p:txBody>
          <a:bodyPr/>
          <a:lstStyle/>
          <a:p>
            <a:fld id="{C966AC72-2B26-462D-A4BE-40102DCCC08C}" type="datetimeFigureOut">
              <a:rPr lang="lt-LT" smtClean="0"/>
              <a:t>2025-11-19</a:t>
            </a:fld>
            <a:endParaRPr lang="lt-LT" dirty="0"/>
          </a:p>
        </p:txBody>
      </p:sp>
      <p:sp>
        <p:nvSpPr>
          <p:cNvPr id="6" name="Poraštės vietos rezervavimo ženklas 5"/>
          <p:cNvSpPr>
            <a:spLocks noGrp="1"/>
          </p:cNvSpPr>
          <p:nvPr>
            <p:ph type="ftr" sz="quarter" idx="11"/>
          </p:nvPr>
        </p:nvSpPr>
        <p:spPr/>
        <p:txBody>
          <a:bodyPr/>
          <a:lstStyle/>
          <a:p>
            <a:endParaRPr lang="lt-LT" dirty="0"/>
          </a:p>
        </p:txBody>
      </p:sp>
      <p:sp>
        <p:nvSpPr>
          <p:cNvPr id="7" name="Skaidrės numerio vietos rezervavimo ženklas 6"/>
          <p:cNvSpPr>
            <a:spLocks noGrp="1"/>
          </p:cNvSpPr>
          <p:nvPr>
            <p:ph type="sldNum" sz="quarter" idx="12"/>
          </p:nvPr>
        </p:nvSpPr>
        <p:spPr/>
        <p:txBody>
          <a:bodyPr/>
          <a:lstStyle/>
          <a:p>
            <a:fld id="{C0A9CDD2-5017-4D2B-9818-19DD171E2DD6}" type="slidenum">
              <a:rPr lang="lt-LT" smtClean="0"/>
              <a:t>‹#›</a:t>
            </a:fld>
            <a:endParaRPr lang="lt-LT" dirty="0"/>
          </a:p>
        </p:txBody>
      </p:sp>
    </p:spTree>
    <p:extLst>
      <p:ext uri="{BB962C8B-B14F-4D97-AF65-F5344CB8AC3E}">
        <p14:creationId xmlns:p14="http://schemas.microsoft.com/office/powerpoint/2010/main" val="2070094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defRPr/>
            </a:lvl1pPr>
          </a:lstStyle>
          <a:p>
            <a:r>
              <a:rPr lang="lt-LT"/>
              <a:t>Spustelėję redag. ruoš. pavad. stilių</a:t>
            </a:r>
          </a:p>
        </p:txBody>
      </p:sp>
      <p:sp>
        <p:nvSpPr>
          <p:cNvPr id="3" name="Teksto vietos rezervavimo ženkla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4" name="Turinio vietos rezervavimo ženkla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5" name="Teksto vietos rezervavimo ženkla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6" name="Turinio vietos rezervavimo ženkla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7" name="Datos vietos rezervavimo ženklas 6"/>
          <p:cNvSpPr>
            <a:spLocks noGrp="1"/>
          </p:cNvSpPr>
          <p:nvPr>
            <p:ph type="dt" sz="half" idx="10"/>
          </p:nvPr>
        </p:nvSpPr>
        <p:spPr/>
        <p:txBody>
          <a:bodyPr/>
          <a:lstStyle/>
          <a:p>
            <a:fld id="{C966AC72-2B26-462D-A4BE-40102DCCC08C}" type="datetimeFigureOut">
              <a:rPr lang="lt-LT" smtClean="0"/>
              <a:t>2025-11-19</a:t>
            </a:fld>
            <a:endParaRPr lang="lt-LT" dirty="0"/>
          </a:p>
        </p:txBody>
      </p:sp>
      <p:sp>
        <p:nvSpPr>
          <p:cNvPr id="8" name="Poraštės vietos rezervavimo ženklas 7"/>
          <p:cNvSpPr>
            <a:spLocks noGrp="1"/>
          </p:cNvSpPr>
          <p:nvPr>
            <p:ph type="ftr" sz="quarter" idx="11"/>
          </p:nvPr>
        </p:nvSpPr>
        <p:spPr/>
        <p:txBody>
          <a:bodyPr/>
          <a:lstStyle/>
          <a:p>
            <a:endParaRPr lang="lt-LT" dirty="0"/>
          </a:p>
        </p:txBody>
      </p:sp>
      <p:sp>
        <p:nvSpPr>
          <p:cNvPr id="9" name="Skaidrės numerio vietos rezervavimo ženklas 8"/>
          <p:cNvSpPr>
            <a:spLocks noGrp="1"/>
          </p:cNvSpPr>
          <p:nvPr>
            <p:ph type="sldNum" sz="quarter" idx="12"/>
          </p:nvPr>
        </p:nvSpPr>
        <p:spPr/>
        <p:txBody>
          <a:bodyPr/>
          <a:lstStyle/>
          <a:p>
            <a:fld id="{C0A9CDD2-5017-4D2B-9818-19DD171E2DD6}" type="slidenum">
              <a:rPr lang="lt-LT" smtClean="0"/>
              <a:t>‹#›</a:t>
            </a:fld>
            <a:endParaRPr lang="lt-LT" dirty="0"/>
          </a:p>
        </p:txBody>
      </p:sp>
    </p:spTree>
    <p:extLst>
      <p:ext uri="{BB962C8B-B14F-4D97-AF65-F5344CB8AC3E}">
        <p14:creationId xmlns:p14="http://schemas.microsoft.com/office/powerpoint/2010/main" val="33559033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a:t>Spustelėję redag. ruoš. pavad. stilių</a:t>
            </a:r>
          </a:p>
        </p:txBody>
      </p:sp>
      <p:sp>
        <p:nvSpPr>
          <p:cNvPr id="3" name="Datos vietos rezervavimo ženklas 2"/>
          <p:cNvSpPr>
            <a:spLocks noGrp="1"/>
          </p:cNvSpPr>
          <p:nvPr>
            <p:ph type="dt" sz="half" idx="10"/>
          </p:nvPr>
        </p:nvSpPr>
        <p:spPr/>
        <p:txBody>
          <a:bodyPr/>
          <a:lstStyle/>
          <a:p>
            <a:fld id="{C966AC72-2B26-462D-A4BE-40102DCCC08C}" type="datetimeFigureOut">
              <a:rPr lang="lt-LT" smtClean="0"/>
              <a:t>2025-11-19</a:t>
            </a:fld>
            <a:endParaRPr lang="lt-LT" dirty="0"/>
          </a:p>
        </p:txBody>
      </p:sp>
      <p:sp>
        <p:nvSpPr>
          <p:cNvPr id="4" name="Poraštės vietos rezervavimo ženklas 3"/>
          <p:cNvSpPr>
            <a:spLocks noGrp="1"/>
          </p:cNvSpPr>
          <p:nvPr>
            <p:ph type="ftr" sz="quarter" idx="11"/>
          </p:nvPr>
        </p:nvSpPr>
        <p:spPr/>
        <p:txBody>
          <a:bodyPr/>
          <a:lstStyle/>
          <a:p>
            <a:endParaRPr lang="lt-LT" dirty="0"/>
          </a:p>
        </p:txBody>
      </p:sp>
      <p:sp>
        <p:nvSpPr>
          <p:cNvPr id="5" name="Skaidrės numerio vietos rezervavimo ženklas 4"/>
          <p:cNvSpPr>
            <a:spLocks noGrp="1"/>
          </p:cNvSpPr>
          <p:nvPr>
            <p:ph type="sldNum" sz="quarter" idx="12"/>
          </p:nvPr>
        </p:nvSpPr>
        <p:spPr/>
        <p:txBody>
          <a:bodyPr/>
          <a:lstStyle/>
          <a:p>
            <a:fld id="{C0A9CDD2-5017-4D2B-9818-19DD171E2DD6}" type="slidenum">
              <a:rPr lang="lt-LT" smtClean="0"/>
              <a:t>‹#›</a:t>
            </a:fld>
            <a:endParaRPr lang="lt-LT" dirty="0"/>
          </a:p>
        </p:txBody>
      </p:sp>
    </p:spTree>
    <p:extLst>
      <p:ext uri="{BB962C8B-B14F-4D97-AF65-F5344CB8AC3E}">
        <p14:creationId xmlns:p14="http://schemas.microsoft.com/office/powerpoint/2010/main" val="15870580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C966AC72-2B26-462D-A4BE-40102DCCC08C}" type="datetimeFigureOut">
              <a:rPr lang="lt-LT" smtClean="0"/>
              <a:t>2025-11-19</a:t>
            </a:fld>
            <a:endParaRPr lang="lt-LT" dirty="0"/>
          </a:p>
        </p:txBody>
      </p:sp>
      <p:sp>
        <p:nvSpPr>
          <p:cNvPr id="3" name="Poraštės vietos rezervavimo ženklas 2"/>
          <p:cNvSpPr>
            <a:spLocks noGrp="1"/>
          </p:cNvSpPr>
          <p:nvPr>
            <p:ph type="ftr" sz="quarter" idx="11"/>
          </p:nvPr>
        </p:nvSpPr>
        <p:spPr/>
        <p:txBody>
          <a:bodyPr/>
          <a:lstStyle/>
          <a:p>
            <a:endParaRPr lang="lt-LT" dirty="0"/>
          </a:p>
        </p:txBody>
      </p:sp>
      <p:sp>
        <p:nvSpPr>
          <p:cNvPr id="4" name="Skaidrės numerio vietos rezervavimo ženklas 3"/>
          <p:cNvSpPr>
            <a:spLocks noGrp="1"/>
          </p:cNvSpPr>
          <p:nvPr>
            <p:ph type="sldNum" sz="quarter" idx="12"/>
          </p:nvPr>
        </p:nvSpPr>
        <p:spPr/>
        <p:txBody>
          <a:bodyPr/>
          <a:lstStyle/>
          <a:p>
            <a:fld id="{C0A9CDD2-5017-4D2B-9818-19DD171E2DD6}" type="slidenum">
              <a:rPr lang="lt-LT" smtClean="0"/>
              <a:t>‹#›</a:t>
            </a:fld>
            <a:endParaRPr lang="lt-LT" dirty="0"/>
          </a:p>
        </p:txBody>
      </p:sp>
    </p:spTree>
    <p:extLst>
      <p:ext uri="{BB962C8B-B14F-4D97-AF65-F5344CB8AC3E}">
        <p14:creationId xmlns:p14="http://schemas.microsoft.com/office/powerpoint/2010/main" val="1927388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nchor="b"/>
          <a:lstStyle>
            <a:lvl1pPr algn="l">
              <a:defRPr sz="2000" b="1"/>
            </a:lvl1pPr>
          </a:lstStyle>
          <a:p>
            <a:r>
              <a:rPr lang="lt-LT"/>
              <a:t>Spustelėję redag. ruoš. pavad. stilių</a:t>
            </a:r>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Spustelėję redag. ruoš. teksto stilių</a:t>
            </a:r>
          </a:p>
        </p:txBody>
      </p:sp>
      <p:sp>
        <p:nvSpPr>
          <p:cNvPr id="5" name="Datos vietos rezervavimo ženklas 4"/>
          <p:cNvSpPr>
            <a:spLocks noGrp="1"/>
          </p:cNvSpPr>
          <p:nvPr>
            <p:ph type="dt" sz="half" idx="10"/>
          </p:nvPr>
        </p:nvSpPr>
        <p:spPr/>
        <p:txBody>
          <a:bodyPr/>
          <a:lstStyle/>
          <a:p>
            <a:fld id="{C966AC72-2B26-462D-A4BE-40102DCCC08C}" type="datetimeFigureOut">
              <a:rPr lang="lt-LT" smtClean="0"/>
              <a:t>2025-11-19</a:t>
            </a:fld>
            <a:endParaRPr lang="lt-LT" dirty="0"/>
          </a:p>
        </p:txBody>
      </p:sp>
      <p:sp>
        <p:nvSpPr>
          <p:cNvPr id="6" name="Poraštės vietos rezervavimo ženklas 5"/>
          <p:cNvSpPr>
            <a:spLocks noGrp="1"/>
          </p:cNvSpPr>
          <p:nvPr>
            <p:ph type="ftr" sz="quarter" idx="11"/>
          </p:nvPr>
        </p:nvSpPr>
        <p:spPr/>
        <p:txBody>
          <a:bodyPr/>
          <a:lstStyle/>
          <a:p>
            <a:endParaRPr lang="lt-LT" dirty="0"/>
          </a:p>
        </p:txBody>
      </p:sp>
      <p:sp>
        <p:nvSpPr>
          <p:cNvPr id="7" name="Skaidrės numerio vietos rezervavimo ženklas 6"/>
          <p:cNvSpPr>
            <a:spLocks noGrp="1"/>
          </p:cNvSpPr>
          <p:nvPr>
            <p:ph type="sldNum" sz="quarter" idx="12"/>
          </p:nvPr>
        </p:nvSpPr>
        <p:spPr/>
        <p:txBody>
          <a:bodyPr/>
          <a:lstStyle/>
          <a:p>
            <a:fld id="{C0A9CDD2-5017-4D2B-9818-19DD171E2DD6}" type="slidenum">
              <a:rPr lang="lt-LT" smtClean="0"/>
              <a:t>‹#›</a:t>
            </a:fld>
            <a:endParaRPr lang="lt-LT" dirty="0"/>
          </a:p>
        </p:txBody>
      </p:sp>
    </p:spTree>
    <p:extLst>
      <p:ext uri="{BB962C8B-B14F-4D97-AF65-F5344CB8AC3E}">
        <p14:creationId xmlns:p14="http://schemas.microsoft.com/office/powerpoint/2010/main" val="18495627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p:spPr>
        <p:txBody>
          <a:bodyPr anchor="b"/>
          <a:lstStyle>
            <a:lvl1pPr algn="l">
              <a:defRPr sz="2000" b="1"/>
            </a:lvl1pPr>
          </a:lstStyle>
          <a:p>
            <a:r>
              <a:rPr lang="lt-LT"/>
              <a:t>Spustelėję redag. ruoš. pavad. stilių</a:t>
            </a:r>
          </a:p>
        </p:txBody>
      </p:sp>
      <p:sp>
        <p:nvSpPr>
          <p:cNvPr id="3" name="Paveikslėlio vietos rezervavimo ženkla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dirty="0"/>
          </a:p>
        </p:txBody>
      </p:sp>
      <p:sp>
        <p:nvSpPr>
          <p:cNvPr id="4" name="Teksto vietos rezervavimo ženkla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Spustelėję redag. ruoš. teksto stilių</a:t>
            </a:r>
          </a:p>
        </p:txBody>
      </p:sp>
      <p:sp>
        <p:nvSpPr>
          <p:cNvPr id="5" name="Datos vietos rezervavimo ženklas 4"/>
          <p:cNvSpPr>
            <a:spLocks noGrp="1"/>
          </p:cNvSpPr>
          <p:nvPr>
            <p:ph type="dt" sz="half" idx="10"/>
          </p:nvPr>
        </p:nvSpPr>
        <p:spPr/>
        <p:txBody>
          <a:bodyPr/>
          <a:lstStyle/>
          <a:p>
            <a:fld id="{C966AC72-2B26-462D-A4BE-40102DCCC08C}" type="datetimeFigureOut">
              <a:rPr lang="lt-LT" smtClean="0"/>
              <a:t>2025-11-19</a:t>
            </a:fld>
            <a:endParaRPr lang="lt-LT" dirty="0"/>
          </a:p>
        </p:txBody>
      </p:sp>
      <p:sp>
        <p:nvSpPr>
          <p:cNvPr id="6" name="Poraštės vietos rezervavimo ženklas 5"/>
          <p:cNvSpPr>
            <a:spLocks noGrp="1"/>
          </p:cNvSpPr>
          <p:nvPr>
            <p:ph type="ftr" sz="quarter" idx="11"/>
          </p:nvPr>
        </p:nvSpPr>
        <p:spPr/>
        <p:txBody>
          <a:bodyPr/>
          <a:lstStyle/>
          <a:p>
            <a:endParaRPr lang="lt-LT" dirty="0"/>
          </a:p>
        </p:txBody>
      </p:sp>
      <p:sp>
        <p:nvSpPr>
          <p:cNvPr id="7" name="Skaidrės numerio vietos rezervavimo ženklas 6"/>
          <p:cNvSpPr>
            <a:spLocks noGrp="1"/>
          </p:cNvSpPr>
          <p:nvPr>
            <p:ph type="sldNum" sz="quarter" idx="12"/>
          </p:nvPr>
        </p:nvSpPr>
        <p:spPr/>
        <p:txBody>
          <a:bodyPr/>
          <a:lstStyle/>
          <a:p>
            <a:fld id="{C0A9CDD2-5017-4D2B-9818-19DD171E2DD6}" type="slidenum">
              <a:rPr lang="lt-LT" smtClean="0"/>
              <a:t>‹#›</a:t>
            </a:fld>
            <a:endParaRPr lang="lt-LT" dirty="0"/>
          </a:p>
        </p:txBody>
      </p:sp>
    </p:spTree>
    <p:extLst>
      <p:ext uri="{BB962C8B-B14F-4D97-AF65-F5344CB8AC3E}">
        <p14:creationId xmlns:p14="http://schemas.microsoft.com/office/powerpoint/2010/main" val="2789122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a:t>Spustelėję redag. ruoš. pavad. stilių</a:t>
            </a:r>
          </a:p>
        </p:txBody>
      </p:sp>
      <p:sp>
        <p:nvSpPr>
          <p:cNvPr id="3" name="Vertikalaus teksto vietos rezervavimo ženklas 2"/>
          <p:cNvSpPr>
            <a:spLocks noGrp="1"/>
          </p:cNvSpPr>
          <p:nvPr>
            <p:ph type="body" orient="vert" idx="1"/>
          </p:nvPr>
        </p:nvSpPr>
        <p:spPr/>
        <p:txBody>
          <a:bodyPr vert="eaVe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Datos vietos rezervavimo ženklas 3"/>
          <p:cNvSpPr>
            <a:spLocks noGrp="1"/>
          </p:cNvSpPr>
          <p:nvPr>
            <p:ph type="dt" sz="half" idx="10"/>
          </p:nvPr>
        </p:nvSpPr>
        <p:spPr/>
        <p:txBody>
          <a:bodyPr/>
          <a:lstStyle/>
          <a:p>
            <a:fld id="{C966AC72-2B26-462D-A4BE-40102DCCC08C}" type="datetimeFigureOut">
              <a:rPr lang="lt-LT" smtClean="0"/>
              <a:t>2025-11-19</a:t>
            </a:fld>
            <a:endParaRPr lang="lt-LT" dirty="0"/>
          </a:p>
        </p:txBody>
      </p:sp>
      <p:sp>
        <p:nvSpPr>
          <p:cNvPr id="5" name="Poraštės vietos rezervavimo ženklas 4"/>
          <p:cNvSpPr>
            <a:spLocks noGrp="1"/>
          </p:cNvSpPr>
          <p:nvPr>
            <p:ph type="ftr" sz="quarter" idx="11"/>
          </p:nvPr>
        </p:nvSpPr>
        <p:spPr/>
        <p:txBody>
          <a:bodyPr/>
          <a:lstStyle/>
          <a:p>
            <a:endParaRPr lang="lt-LT" dirty="0"/>
          </a:p>
        </p:txBody>
      </p:sp>
      <p:sp>
        <p:nvSpPr>
          <p:cNvPr id="6" name="Skaidrės numerio vietos rezervavimo ženklas 5"/>
          <p:cNvSpPr>
            <a:spLocks noGrp="1"/>
          </p:cNvSpPr>
          <p:nvPr>
            <p:ph type="sldNum" sz="quarter" idx="12"/>
          </p:nvPr>
        </p:nvSpPr>
        <p:spPr/>
        <p:txBody>
          <a:bodyPr/>
          <a:lstStyle/>
          <a:p>
            <a:fld id="{C0A9CDD2-5017-4D2B-9818-19DD171E2DD6}" type="slidenum">
              <a:rPr lang="lt-LT" smtClean="0"/>
              <a:t>‹#›</a:t>
            </a:fld>
            <a:endParaRPr lang="lt-LT" dirty="0"/>
          </a:p>
        </p:txBody>
      </p:sp>
    </p:spTree>
    <p:extLst>
      <p:ext uri="{BB962C8B-B14F-4D97-AF65-F5344CB8AC3E}">
        <p14:creationId xmlns:p14="http://schemas.microsoft.com/office/powerpoint/2010/main" val="3304678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p:spPr>
        <p:txBody>
          <a:bodyPr vert="eaVert"/>
          <a:lstStyle/>
          <a:p>
            <a:r>
              <a:rPr lang="lt-LT"/>
              <a:t>Spustelėję redag. ruoš. pavad. stilių</a:t>
            </a:r>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Datos vietos rezervavimo ženklas 3"/>
          <p:cNvSpPr>
            <a:spLocks noGrp="1"/>
          </p:cNvSpPr>
          <p:nvPr>
            <p:ph type="dt" sz="half" idx="10"/>
          </p:nvPr>
        </p:nvSpPr>
        <p:spPr/>
        <p:txBody>
          <a:bodyPr/>
          <a:lstStyle/>
          <a:p>
            <a:fld id="{C966AC72-2B26-462D-A4BE-40102DCCC08C}" type="datetimeFigureOut">
              <a:rPr lang="lt-LT" smtClean="0"/>
              <a:t>2025-11-19</a:t>
            </a:fld>
            <a:endParaRPr lang="lt-LT" dirty="0"/>
          </a:p>
        </p:txBody>
      </p:sp>
      <p:sp>
        <p:nvSpPr>
          <p:cNvPr id="5" name="Poraštės vietos rezervavimo ženklas 4"/>
          <p:cNvSpPr>
            <a:spLocks noGrp="1"/>
          </p:cNvSpPr>
          <p:nvPr>
            <p:ph type="ftr" sz="quarter" idx="11"/>
          </p:nvPr>
        </p:nvSpPr>
        <p:spPr/>
        <p:txBody>
          <a:bodyPr/>
          <a:lstStyle/>
          <a:p>
            <a:endParaRPr lang="lt-LT" dirty="0"/>
          </a:p>
        </p:txBody>
      </p:sp>
      <p:sp>
        <p:nvSpPr>
          <p:cNvPr id="6" name="Skaidrės numerio vietos rezervavimo ženklas 5"/>
          <p:cNvSpPr>
            <a:spLocks noGrp="1"/>
          </p:cNvSpPr>
          <p:nvPr>
            <p:ph type="sldNum" sz="quarter" idx="12"/>
          </p:nvPr>
        </p:nvSpPr>
        <p:spPr/>
        <p:txBody>
          <a:bodyPr/>
          <a:lstStyle/>
          <a:p>
            <a:fld id="{C0A9CDD2-5017-4D2B-9818-19DD171E2DD6}" type="slidenum">
              <a:rPr lang="lt-LT" smtClean="0"/>
              <a:t>‹#›</a:t>
            </a:fld>
            <a:endParaRPr lang="lt-LT" dirty="0"/>
          </a:p>
        </p:txBody>
      </p:sp>
    </p:spTree>
    <p:extLst>
      <p:ext uri="{BB962C8B-B14F-4D97-AF65-F5344CB8AC3E}">
        <p14:creationId xmlns:p14="http://schemas.microsoft.com/office/powerpoint/2010/main" val="31212583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lt-LT"/>
              <a:t>Spustelėję redag. ruoš. pavad. stilių</a:t>
            </a:r>
          </a:p>
        </p:txBody>
      </p:sp>
      <p:sp>
        <p:nvSpPr>
          <p:cNvPr id="3" name="Teksto vietos rezervavimo ženklas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Datos vietos rezervavimo ženklas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66AC72-2B26-462D-A4BE-40102DCCC08C}" type="datetimeFigureOut">
              <a:rPr lang="lt-LT" smtClean="0"/>
              <a:t>2025-11-19</a:t>
            </a:fld>
            <a:endParaRPr lang="lt-LT" dirty="0"/>
          </a:p>
        </p:txBody>
      </p:sp>
      <p:sp>
        <p:nvSpPr>
          <p:cNvPr id="5" name="Poraštės vietos rezervavimo ženklas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dirty="0"/>
          </a:p>
        </p:txBody>
      </p:sp>
      <p:sp>
        <p:nvSpPr>
          <p:cNvPr id="6" name="Skaidrės numerio vietos rezervavimo ženklas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A9CDD2-5017-4D2B-9818-19DD171E2DD6}" type="slidenum">
              <a:rPr lang="lt-LT" smtClean="0"/>
              <a:t>‹#›</a:t>
            </a:fld>
            <a:endParaRPr lang="lt-LT" dirty="0"/>
          </a:p>
        </p:txBody>
      </p:sp>
    </p:spTree>
    <p:extLst>
      <p:ext uri="{BB962C8B-B14F-4D97-AF65-F5344CB8AC3E}">
        <p14:creationId xmlns:p14="http://schemas.microsoft.com/office/powerpoint/2010/main" val="5874489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p:txBody>
          <a:bodyPr/>
          <a:lstStyle/>
          <a:p>
            <a:r>
              <a:rPr lang="lt-LT" i="1" dirty="0"/>
              <a:t>GRĮŽTAM Į ŽAIDIMĄ</a:t>
            </a:r>
          </a:p>
        </p:txBody>
      </p:sp>
      <p:sp>
        <p:nvSpPr>
          <p:cNvPr id="3" name="Antrinis pavadinimas 2"/>
          <p:cNvSpPr>
            <a:spLocks noGrp="1"/>
          </p:cNvSpPr>
          <p:nvPr>
            <p:ph type="subTitle" idx="1"/>
          </p:nvPr>
        </p:nvSpPr>
        <p:spPr/>
        <p:txBody>
          <a:bodyPr/>
          <a:lstStyle/>
          <a:p>
            <a:r>
              <a:rPr lang="lt-LT" dirty="0">
                <a:solidFill>
                  <a:schemeClr val="tx1"/>
                </a:solidFill>
              </a:rPr>
              <a:t>LIEPIJŲ MOKYKLOS PLATELIŲ SKYRIUS</a:t>
            </a:r>
          </a:p>
        </p:txBody>
      </p:sp>
    </p:spTree>
    <p:extLst>
      <p:ext uri="{BB962C8B-B14F-4D97-AF65-F5344CB8AC3E}">
        <p14:creationId xmlns:p14="http://schemas.microsoft.com/office/powerpoint/2010/main" val="4146760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a:t>Projekto tikslas ir problema</a:t>
            </a:r>
          </a:p>
        </p:txBody>
      </p:sp>
      <p:sp>
        <p:nvSpPr>
          <p:cNvPr id="3" name="Turinio vietos rezervavimo ženklas 2"/>
          <p:cNvSpPr>
            <a:spLocks noGrp="1"/>
          </p:cNvSpPr>
          <p:nvPr>
            <p:ph idx="1"/>
          </p:nvPr>
        </p:nvSpPr>
        <p:spPr/>
        <p:txBody>
          <a:bodyPr>
            <a:normAutofit fontScale="85000" lnSpcReduction="20000"/>
          </a:bodyPr>
          <a:lstStyle/>
          <a:p>
            <a:r>
              <a:rPr lang="en-GB" dirty="0" err="1"/>
              <a:t>Proje</a:t>
            </a:r>
            <a:r>
              <a:rPr lang="lt-LT" dirty="0" err="1"/>
              <a:t>kto</a:t>
            </a:r>
            <a:r>
              <a:rPr lang="en-GB" dirty="0"/>
              <a:t> </a:t>
            </a:r>
            <a:r>
              <a:rPr lang="en-GB" dirty="0" err="1"/>
              <a:t>tikslas</a:t>
            </a:r>
            <a:r>
              <a:rPr lang="lt-LT" dirty="0"/>
              <a:t>:</a:t>
            </a:r>
          </a:p>
          <a:p>
            <a:r>
              <a:rPr lang="en-GB" dirty="0"/>
              <a:t> – skatinti mokinius daugiau laiko praleisti gryname ore, pasiūlant </a:t>
            </a:r>
            <a:r>
              <a:rPr lang="en-GB" dirty="0" err="1"/>
              <a:t>jiems</a:t>
            </a:r>
            <a:r>
              <a:rPr lang="en-GB" dirty="0"/>
              <a:t> </a:t>
            </a:r>
            <a:r>
              <a:rPr lang="en-GB" dirty="0" err="1"/>
              <a:t>įdomias</a:t>
            </a:r>
            <a:r>
              <a:rPr lang="lt-LT" dirty="0"/>
              <a:t> ir </a:t>
            </a:r>
            <a:r>
              <a:rPr lang="en-GB" dirty="0" err="1"/>
              <a:t>aktyvias</a:t>
            </a:r>
            <a:r>
              <a:rPr lang="en-GB" dirty="0"/>
              <a:t> </a:t>
            </a:r>
            <a:r>
              <a:rPr lang="lt-LT" dirty="0"/>
              <a:t>veiklas </a:t>
            </a:r>
            <a:r>
              <a:rPr lang="en-GB" dirty="0" smtClean="0"/>
              <a:t> </a:t>
            </a:r>
            <a:r>
              <a:rPr lang="en-GB" dirty="0"/>
              <a:t>įtraukiant į veiklas, kurios būtų pritaikytos jų poreikiams bei </a:t>
            </a:r>
            <a:r>
              <a:rPr lang="lt-LT" dirty="0"/>
              <a:t>pomėgiams</a:t>
            </a:r>
            <a:r>
              <a:rPr lang="en-GB" dirty="0"/>
              <a:t>.</a:t>
            </a:r>
            <a:endParaRPr lang="lt-LT" dirty="0"/>
          </a:p>
          <a:p>
            <a:r>
              <a:rPr lang="en-GB" dirty="0" err="1"/>
              <a:t>Sprendžiama</a:t>
            </a:r>
            <a:r>
              <a:rPr lang="en-GB" dirty="0"/>
              <a:t> </a:t>
            </a:r>
            <a:r>
              <a:rPr lang="lt-LT" dirty="0"/>
              <a:t>problema:</a:t>
            </a:r>
            <a:r>
              <a:rPr lang="en-GB" dirty="0"/>
              <a:t> </a:t>
            </a:r>
            <a:endParaRPr lang="lt-LT" dirty="0"/>
          </a:p>
          <a:p>
            <a:r>
              <a:rPr lang="en-GB" dirty="0"/>
              <a:t>– mažėjantis mokinių fizinis aktyvumas, socialinių ryšių silpnėjimas ir ribotas susidomėjimas lauko pramogomis. Projektu siekiama sukurti patrauklias lauko veiklas, kurios paskatintų vaikus daugiau judėti, bendrauti ir atrasti naujus būdus smagiai leisti laiką lauke.</a:t>
            </a:r>
            <a:endParaRPr lang="lt-LT" dirty="0"/>
          </a:p>
          <a:p>
            <a:endParaRPr lang="lt-LT" dirty="0"/>
          </a:p>
        </p:txBody>
      </p:sp>
    </p:spTree>
    <p:extLst>
      <p:ext uri="{BB962C8B-B14F-4D97-AF65-F5344CB8AC3E}">
        <p14:creationId xmlns:p14="http://schemas.microsoft.com/office/powerpoint/2010/main" val="25813084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a:t>Ką mums tai </a:t>
            </a:r>
            <a:r>
              <a:rPr lang="lt-LT" dirty="0" smtClean="0"/>
              <a:t>duos / duoda?</a:t>
            </a:r>
            <a:endParaRPr lang="lt-LT" dirty="0"/>
          </a:p>
        </p:txBody>
      </p:sp>
      <p:sp>
        <p:nvSpPr>
          <p:cNvPr id="3" name="Turinio vietos rezervavimo ženklas 2"/>
          <p:cNvSpPr>
            <a:spLocks noGrp="1"/>
          </p:cNvSpPr>
          <p:nvPr>
            <p:ph idx="1"/>
          </p:nvPr>
        </p:nvSpPr>
        <p:spPr/>
        <p:txBody>
          <a:bodyPr>
            <a:normAutofit lnSpcReduction="10000"/>
          </a:bodyPr>
          <a:lstStyle/>
          <a:p>
            <a:r>
              <a:rPr lang="lt-LT" dirty="0"/>
              <a:t>Įgyvendinus lauko krepšinio lentų atnaujinimo projektą, mokiniai turės geresnes sąlygas sportuoti, daugiau motyvacijos judėti ir aktyviau leisti laisvalaikį. Naujos krepšinio lentos padidins žaidimo komfortą ir paskatins daugiau laiko praleisti gryname ore.</a:t>
            </a:r>
          </a:p>
          <a:p>
            <a:r>
              <a:rPr lang="lt-LT" dirty="0"/>
              <a:t>Bendruomenei tai atneš saugesnę ir patogesnę lauko krepšinio erdvę, padės formuoti sveikesnius įpročius.</a:t>
            </a:r>
          </a:p>
          <a:p>
            <a:endParaRPr lang="lt-LT" dirty="0"/>
          </a:p>
        </p:txBody>
      </p:sp>
    </p:spTree>
    <p:extLst>
      <p:ext uri="{BB962C8B-B14F-4D97-AF65-F5344CB8AC3E}">
        <p14:creationId xmlns:p14="http://schemas.microsoft.com/office/powerpoint/2010/main" val="23497184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a:t>Kaip viskas vyko?</a:t>
            </a:r>
          </a:p>
        </p:txBody>
      </p:sp>
      <p:sp>
        <p:nvSpPr>
          <p:cNvPr id="3" name="Turinio vietos rezervavimo ženklas 2"/>
          <p:cNvSpPr>
            <a:spLocks noGrp="1"/>
          </p:cNvSpPr>
          <p:nvPr>
            <p:ph idx="1"/>
          </p:nvPr>
        </p:nvSpPr>
        <p:spPr/>
        <p:txBody>
          <a:bodyPr/>
          <a:lstStyle/>
          <a:p>
            <a:r>
              <a:rPr lang="lt-LT" dirty="0"/>
              <a:t>Plungės r. Liepijų mokyklos Platelių skyriuje vyko mokinių iniciatyvų projektų pasiūlymai.</a:t>
            </a:r>
          </a:p>
          <a:p>
            <a:r>
              <a:rPr lang="lt-LT" dirty="0"/>
              <a:t>Projektus pateikė 2 grupės, 4 mokiniai.</a:t>
            </a:r>
          </a:p>
          <a:p>
            <a:r>
              <a:rPr lang="lt-LT" dirty="0"/>
              <a:t>Projektų pristatymas ir viešinimas vyko mokyklos Facebook puslapyje, vestibiulyje skelbimų lentoje, jaunimo kambaryje.</a:t>
            </a:r>
          </a:p>
          <a:p>
            <a:r>
              <a:rPr lang="lt-LT" dirty="0"/>
              <a:t>Po pristatymo vyko mokinių balsavimas.</a:t>
            </a:r>
          </a:p>
        </p:txBody>
      </p:sp>
    </p:spTree>
    <p:extLst>
      <p:ext uri="{BB962C8B-B14F-4D97-AF65-F5344CB8AC3E}">
        <p14:creationId xmlns:p14="http://schemas.microsoft.com/office/powerpoint/2010/main" val="12657993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a:t>Lėšos </a:t>
            </a:r>
          </a:p>
        </p:txBody>
      </p:sp>
      <p:sp>
        <p:nvSpPr>
          <p:cNvPr id="3" name="Turinio vietos rezervavimo ženklas 2"/>
          <p:cNvSpPr>
            <a:spLocks noGrp="1"/>
          </p:cNvSpPr>
          <p:nvPr>
            <p:ph idx="1"/>
          </p:nvPr>
        </p:nvSpPr>
        <p:spPr/>
        <p:txBody>
          <a:bodyPr/>
          <a:lstStyle/>
          <a:p>
            <a:r>
              <a:rPr lang="lt-LT" dirty="0"/>
              <a:t> Gauta iš projekto pinigų suma 698,46 Eur.</a:t>
            </a:r>
          </a:p>
          <a:p>
            <a:r>
              <a:rPr lang="lt-LT" dirty="0"/>
              <a:t>Už visus projektui skirtus pinigus įsigyta:</a:t>
            </a:r>
          </a:p>
          <a:p>
            <a:pPr marL="0" indent="0">
              <a:buNone/>
            </a:pPr>
            <a:r>
              <a:rPr lang="lt-LT" dirty="0"/>
              <a:t>- krepšinio lentos, </a:t>
            </a:r>
          </a:p>
          <a:p>
            <a:pPr marL="0" indent="0">
              <a:buNone/>
            </a:pPr>
            <a:r>
              <a:rPr lang="lt-LT" dirty="0"/>
              <a:t>- tinkleliai, </a:t>
            </a:r>
          </a:p>
          <a:p>
            <a:pPr marL="0" indent="0">
              <a:buNone/>
            </a:pPr>
            <a:r>
              <a:rPr lang="lt-LT" dirty="0"/>
              <a:t>- lankas, </a:t>
            </a:r>
          </a:p>
          <a:p>
            <a:pPr marL="0" indent="0">
              <a:buNone/>
            </a:pPr>
            <a:r>
              <a:rPr lang="lt-LT" dirty="0"/>
              <a:t>- 3 kamuoliai, </a:t>
            </a:r>
          </a:p>
          <a:p>
            <a:pPr marL="0" indent="0">
              <a:buNone/>
            </a:pPr>
            <a:r>
              <a:rPr lang="lt-LT" dirty="0"/>
              <a:t>- šluota aikštelės tvarkai palaikyti.</a:t>
            </a:r>
          </a:p>
        </p:txBody>
      </p:sp>
    </p:spTree>
    <p:extLst>
      <p:ext uri="{BB962C8B-B14F-4D97-AF65-F5344CB8AC3E}">
        <p14:creationId xmlns:p14="http://schemas.microsoft.com/office/powerpoint/2010/main" val="16486780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a:t>Projekto įgyvendinimo rezultatai</a:t>
            </a:r>
          </a:p>
        </p:txBody>
      </p:sp>
      <p:sp>
        <p:nvSpPr>
          <p:cNvPr id="3" name="Turinio vietos rezervavimo ženklas 2"/>
          <p:cNvSpPr>
            <a:spLocks noGrp="1"/>
          </p:cNvSpPr>
          <p:nvPr>
            <p:ph idx="1"/>
          </p:nvPr>
        </p:nvSpPr>
        <p:spPr/>
        <p:txBody>
          <a:bodyPr/>
          <a:lstStyle/>
          <a:p>
            <a:r>
              <a:rPr lang="lt-LT" dirty="0">
                <a:effectLst/>
                <a:latin typeface="Times New Roman"/>
                <a:ea typeface="Times New Roman"/>
              </a:rPr>
              <a:t>Kokybiškesnės fizinio lavinimo pamokos</a:t>
            </a:r>
            <a:endParaRPr lang="lt-LT" dirty="0"/>
          </a:p>
          <a:p>
            <a:r>
              <a:rPr lang="lt-LT" dirty="0">
                <a:latin typeface="Times New Roman" pitchFamily="18" charset="0"/>
                <a:cs typeface="Times New Roman" pitchFamily="18" charset="0"/>
              </a:rPr>
              <a:t>Šiltuoju sezonu krepšinio lentomis pasinaudojo  Plungės sporto rekreacijos centras, Mažeikių sporto mokyklos mokiniai, miestelio gyventojai, jaunimas bei poilsiautojai.</a:t>
            </a:r>
          </a:p>
          <a:p>
            <a:endParaRPr lang="lt-LT" dirty="0"/>
          </a:p>
        </p:txBody>
      </p:sp>
    </p:spTree>
    <p:extLst>
      <p:ext uri="{BB962C8B-B14F-4D97-AF65-F5344CB8AC3E}">
        <p14:creationId xmlns:p14="http://schemas.microsoft.com/office/powerpoint/2010/main" val="7114793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Nuotraukos</a:t>
            </a:r>
            <a:endParaRPr lang="lt-LT" dirty="0"/>
          </a:p>
        </p:txBody>
      </p:sp>
      <p:pic>
        <p:nvPicPr>
          <p:cNvPr id="1026" name="Picture 2" descr="C:\Users\Birutė\Desktop\Iniciatyvų projektas\NUOTRAUKA 3.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036805" y="1600200"/>
            <a:ext cx="3070390"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1150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pic>
        <p:nvPicPr>
          <p:cNvPr id="2050" name="Picture 2" descr="C:\Users\Birutė\Desktop\Iniciatyvų projektas\nuotrauka 4.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919781" y="1600200"/>
            <a:ext cx="5304438"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6020193"/>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TotalTime>
  <Words>255</Words>
  <Application>Microsoft Office PowerPoint</Application>
  <PresentationFormat>Demonstracija ekrane (4:3)</PresentationFormat>
  <Paragraphs>27</Paragraphs>
  <Slides>8</Slides>
  <Notes>0</Notes>
  <HiddenSlides>0</HiddenSlides>
  <MMClips>0</MMClips>
  <ScaleCrop>false</ScaleCrop>
  <HeadingPairs>
    <vt:vector size="4" baseType="variant">
      <vt:variant>
        <vt:lpstr>Tema</vt:lpstr>
      </vt:variant>
      <vt:variant>
        <vt:i4>1</vt:i4>
      </vt:variant>
      <vt:variant>
        <vt:lpstr>Skaidrių pavadinimai</vt:lpstr>
      </vt:variant>
      <vt:variant>
        <vt:i4>8</vt:i4>
      </vt:variant>
    </vt:vector>
  </HeadingPairs>
  <TitlesOfParts>
    <vt:vector size="9" baseType="lpstr">
      <vt:lpstr>Office tema</vt:lpstr>
      <vt:lpstr>GRĮŽTAM Į ŽAIDIMĄ</vt:lpstr>
      <vt:lpstr>Projekto tikslas ir problema</vt:lpstr>
      <vt:lpstr>Ką mums tai duos / duoda?</vt:lpstr>
      <vt:lpstr>Kaip viskas vyko?</vt:lpstr>
      <vt:lpstr>Lėšos </vt:lpstr>
      <vt:lpstr>Projekto įgyvendinimo rezultatai</vt:lpstr>
      <vt:lpstr>Nuotraukos</vt:lpstr>
      <vt:lpstr>PowerPoint pristatymas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GRĮŽTAM Į ŽAIDIMĄ</dc:title>
  <dc:creator>Birutė</dc:creator>
  <cp:lastModifiedBy>Birutė</cp:lastModifiedBy>
  <cp:revision>7</cp:revision>
  <dcterms:created xsi:type="dcterms:W3CDTF">2025-11-18T08:47:44Z</dcterms:created>
  <dcterms:modified xsi:type="dcterms:W3CDTF">2025-11-19T06:06:30Z</dcterms:modified>
</cp:coreProperties>
</file>