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5" r:id="rId6"/>
    <p:sldId id="263" r:id="rId7"/>
    <p:sldId id="264" r:id="rId8"/>
    <p:sldId id="259" r:id="rId9"/>
    <p:sldId id="266" r:id="rId10"/>
  </p:sldIdLst>
  <p:sldSz cx="18288000" cy="10287000"/>
  <p:notesSz cx="6858000" cy="9144000"/>
  <p:embeddedFontLst>
    <p:embeddedFont>
      <p:font typeface="Amasis MT Pro Black" panose="02040A04050005020304" pitchFamily="18" charset="-70"/>
      <p:bold r:id="rId11"/>
      <p:boldItalic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League Spartan" panose="020B0604020202020204" charset="-70"/>
      <p:regular r:id="rId17"/>
    </p:embeddedFont>
    <p:embeddedFont>
      <p:font typeface="Open Sans Bold" panose="020B0604020202020204" charset="0"/>
      <p:regular r:id="rId18"/>
      <p:bold r:id="rId19"/>
    </p:embeddedFont>
    <p:embeddedFont>
      <p:font typeface="Poppins" panose="00000500000000000000" pitchFamily="2" charset="-70"/>
      <p:regular r:id="rId20"/>
      <p:bold r:id="rId21"/>
      <p:italic r:id="rId22"/>
      <p:boldItalic r:id="rId23"/>
    </p:embeddedFont>
    <p:embeddedFont>
      <p:font typeface="Poppins Bold" panose="00000800000000000000" charset="-7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vilė Pečiulienė" initials="DP" lastIdx="2" clrIdx="0">
    <p:extLst>
      <p:ext uri="{19B8F6BF-5375-455C-9EA6-DF929625EA0E}">
        <p15:presenceInfo xmlns:p15="http://schemas.microsoft.com/office/powerpoint/2012/main" userId="Dovilė Pečiulienė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757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A22057-1C0B-4395-800A-7659E9AEE55A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F1F763-748E-45D5-8013-0D57A5C0D098}">
      <dgm:prSet/>
      <dgm:spPr/>
      <dgm:t>
        <a:bodyPr/>
        <a:lstStyle/>
        <a:p>
          <a:r>
            <a:rPr lang="en-US" b="1" dirty="0" err="1"/>
            <a:t>Mūsų</a:t>
          </a:r>
          <a:r>
            <a:rPr lang="en-US" b="1" dirty="0"/>
            <a:t> </a:t>
          </a:r>
          <a:r>
            <a:rPr lang="en-US" b="1" dirty="0" err="1"/>
            <a:t>projekto</a:t>
          </a:r>
          <a:r>
            <a:rPr lang="en-US" b="1" dirty="0"/>
            <a:t> </a:t>
          </a:r>
          <a:r>
            <a:rPr lang="en-US" b="1" dirty="0" err="1"/>
            <a:t>tikslas</a:t>
          </a:r>
          <a:r>
            <a:rPr lang="en-US" b="1" dirty="0"/>
            <a:t> </a:t>
          </a:r>
          <a:r>
            <a:rPr lang="en-US" b="1" dirty="0" err="1"/>
            <a:t>buvo</a:t>
          </a:r>
          <a:r>
            <a:rPr lang="en-US" b="1" dirty="0"/>
            <a:t>: </a:t>
          </a:r>
          <a:endParaRPr lang="en-US" dirty="0"/>
        </a:p>
      </dgm:t>
    </dgm:pt>
    <dgm:pt modelId="{E021BF03-F457-4976-BE6A-F86679A031D6}" type="parTrans" cxnId="{6EB2D7D6-DC4C-41D8-9500-4D76EC170FB7}">
      <dgm:prSet/>
      <dgm:spPr/>
      <dgm:t>
        <a:bodyPr/>
        <a:lstStyle/>
        <a:p>
          <a:endParaRPr lang="en-US"/>
        </a:p>
      </dgm:t>
    </dgm:pt>
    <dgm:pt modelId="{2B94AAA8-5A3C-4CD2-AD4B-F62541B4070A}" type="sibTrans" cxnId="{6EB2D7D6-DC4C-41D8-9500-4D76EC170FB7}">
      <dgm:prSet/>
      <dgm:spPr/>
      <dgm:t>
        <a:bodyPr/>
        <a:lstStyle/>
        <a:p>
          <a:endParaRPr lang="en-US"/>
        </a:p>
      </dgm:t>
    </dgm:pt>
    <dgm:pt modelId="{81FC95AB-604C-43D5-93FD-04DF0F8F33A5}">
      <dgm:prSet/>
      <dgm:spPr/>
      <dgm:t>
        <a:bodyPr/>
        <a:lstStyle/>
        <a:p>
          <a:r>
            <a:rPr lang="en-US" dirty="0"/>
            <a:t>Nor</a:t>
          </a:r>
          <a:r>
            <a:rPr lang="lt-LT" dirty="0"/>
            <a:t>ėjome</a:t>
          </a:r>
          <a:r>
            <a:rPr lang="en-US" dirty="0"/>
            <a:t> </a:t>
          </a:r>
          <a:r>
            <a:rPr lang="en-US" dirty="0" err="1"/>
            <a:t>atnaujinti</a:t>
          </a:r>
          <a:r>
            <a:rPr lang="en-US" dirty="0"/>
            <a:t> </a:t>
          </a:r>
          <a:r>
            <a:rPr lang="en-US" dirty="0" err="1"/>
            <a:t>mokyklos</a:t>
          </a:r>
          <a:r>
            <a:rPr lang="en-US" dirty="0"/>
            <a:t> </a:t>
          </a:r>
          <a:r>
            <a:rPr lang="en-US" dirty="0" err="1"/>
            <a:t>fojė</a:t>
          </a:r>
          <a:r>
            <a:rPr lang="en-US" dirty="0"/>
            <a:t> </a:t>
          </a:r>
          <a:r>
            <a:rPr lang="en-US" dirty="0" err="1"/>
            <a:t>baldus</a:t>
          </a:r>
          <a:r>
            <a:rPr lang="en-US" dirty="0"/>
            <a:t>, </a:t>
          </a:r>
          <a:r>
            <a:rPr lang="en-US" dirty="0" err="1"/>
            <a:t>siekiant</a:t>
          </a:r>
          <a:r>
            <a:rPr lang="en-US" dirty="0"/>
            <a:t> </a:t>
          </a:r>
          <a:r>
            <a:rPr lang="en-US" dirty="0" err="1"/>
            <a:t>sukurti</a:t>
          </a:r>
          <a:r>
            <a:rPr lang="en-US" dirty="0"/>
            <a:t> </a:t>
          </a:r>
          <a:r>
            <a:rPr lang="en-US" dirty="0" err="1"/>
            <a:t>patogią</a:t>
          </a:r>
          <a:r>
            <a:rPr lang="en-US" dirty="0"/>
            <a:t>, </a:t>
          </a:r>
          <a:r>
            <a:rPr lang="en-US" dirty="0" err="1"/>
            <a:t>šiuolaikišką</a:t>
          </a:r>
          <a:r>
            <a:rPr lang="en-US" dirty="0"/>
            <a:t> </a:t>
          </a:r>
          <a:r>
            <a:rPr lang="en-US" dirty="0" err="1"/>
            <a:t>ir</a:t>
          </a:r>
          <a:r>
            <a:rPr lang="en-US" dirty="0"/>
            <a:t> </a:t>
          </a:r>
          <a:r>
            <a:rPr lang="en-US" dirty="0" err="1"/>
            <a:t>įtraukią</a:t>
          </a:r>
          <a:r>
            <a:rPr lang="en-US" dirty="0"/>
            <a:t> </a:t>
          </a:r>
          <a:r>
            <a:rPr lang="en-US" dirty="0" err="1"/>
            <a:t>mokyklos</a:t>
          </a:r>
          <a:r>
            <a:rPr lang="en-US" dirty="0"/>
            <a:t> </a:t>
          </a:r>
          <a:r>
            <a:rPr lang="en-US" dirty="0" err="1"/>
            <a:t>aplinką</a:t>
          </a:r>
          <a:r>
            <a:rPr lang="en-US" dirty="0"/>
            <a:t>. </a:t>
          </a:r>
        </a:p>
      </dgm:t>
    </dgm:pt>
    <dgm:pt modelId="{6ADF866E-7E33-48FD-9C93-95C7974F9C68}" type="parTrans" cxnId="{6F1C6AF8-45C6-422E-A629-F63C436351D0}">
      <dgm:prSet/>
      <dgm:spPr/>
      <dgm:t>
        <a:bodyPr/>
        <a:lstStyle/>
        <a:p>
          <a:endParaRPr lang="en-US"/>
        </a:p>
      </dgm:t>
    </dgm:pt>
    <dgm:pt modelId="{E715B03C-C7F1-44B3-908E-83FB980552EC}" type="sibTrans" cxnId="{6F1C6AF8-45C6-422E-A629-F63C436351D0}">
      <dgm:prSet/>
      <dgm:spPr/>
      <dgm:t>
        <a:bodyPr/>
        <a:lstStyle/>
        <a:p>
          <a:endParaRPr lang="en-US"/>
        </a:p>
      </dgm:t>
    </dgm:pt>
    <dgm:pt modelId="{B48DA62A-349C-4A5D-8F5E-4B67C70925D4}" type="pres">
      <dgm:prSet presAssocID="{C1A22057-1C0B-4395-800A-7659E9AEE55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84DA495-C730-4F57-8ED2-0BC335E97AA6}" type="pres">
      <dgm:prSet presAssocID="{79F1F763-748E-45D5-8013-0D57A5C0D098}" presName="hierRoot1" presStyleCnt="0"/>
      <dgm:spPr/>
    </dgm:pt>
    <dgm:pt modelId="{E5B2A2CE-D27D-446A-A957-91FC05FCCD60}" type="pres">
      <dgm:prSet presAssocID="{79F1F763-748E-45D5-8013-0D57A5C0D098}" presName="composite" presStyleCnt="0"/>
      <dgm:spPr/>
    </dgm:pt>
    <dgm:pt modelId="{EB837228-A3F4-416B-80EA-4141A97AFD1D}" type="pres">
      <dgm:prSet presAssocID="{79F1F763-748E-45D5-8013-0D57A5C0D098}" presName="background" presStyleLbl="node0" presStyleIdx="0" presStyleCnt="2"/>
      <dgm:spPr/>
    </dgm:pt>
    <dgm:pt modelId="{23C34A6A-0AC4-4512-9E4F-CF47723A7FE6}" type="pres">
      <dgm:prSet presAssocID="{79F1F763-748E-45D5-8013-0D57A5C0D098}" presName="text" presStyleLbl="fgAcc0" presStyleIdx="0" presStyleCnt="2">
        <dgm:presLayoutVars>
          <dgm:chPref val="3"/>
        </dgm:presLayoutVars>
      </dgm:prSet>
      <dgm:spPr/>
    </dgm:pt>
    <dgm:pt modelId="{46E27176-3664-4510-8B17-A5283BD5503E}" type="pres">
      <dgm:prSet presAssocID="{79F1F763-748E-45D5-8013-0D57A5C0D098}" presName="hierChild2" presStyleCnt="0"/>
      <dgm:spPr/>
    </dgm:pt>
    <dgm:pt modelId="{985AC5E4-0BB3-4F08-819E-225870866182}" type="pres">
      <dgm:prSet presAssocID="{81FC95AB-604C-43D5-93FD-04DF0F8F33A5}" presName="hierRoot1" presStyleCnt="0"/>
      <dgm:spPr/>
    </dgm:pt>
    <dgm:pt modelId="{D729C392-AB1F-4552-AA7C-1E8A369CB8D0}" type="pres">
      <dgm:prSet presAssocID="{81FC95AB-604C-43D5-93FD-04DF0F8F33A5}" presName="composite" presStyleCnt="0"/>
      <dgm:spPr/>
    </dgm:pt>
    <dgm:pt modelId="{EC69ECAC-3DE1-4E56-A4D8-9F8A5063D7AB}" type="pres">
      <dgm:prSet presAssocID="{81FC95AB-604C-43D5-93FD-04DF0F8F33A5}" presName="background" presStyleLbl="node0" presStyleIdx="1" presStyleCnt="2"/>
      <dgm:spPr/>
    </dgm:pt>
    <dgm:pt modelId="{64B8A2BF-A1B5-49B6-899E-E8CDCE96E34C}" type="pres">
      <dgm:prSet presAssocID="{81FC95AB-604C-43D5-93FD-04DF0F8F33A5}" presName="text" presStyleLbl="fgAcc0" presStyleIdx="1" presStyleCnt="2">
        <dgm:presLayoutVars>
          <dgm:chPref val="3"/>
        </dgm:presLayoutVars>
      </dgm:prSet>
      <dgm:spPr/>
    </dgm:pt>
    <dgm:pt modelId="{89F8918D-8AC0-4AD0-9628-AD99AFE0ABA2}" type="pres">
      <dgm:prSet presAssocID="{81FC95AB-604C-43D5-93FD-04DF0F8F33A5}" presName="hierChild2" presStyleCnt="0"/>
      <dgm:spPr/>
    </dgm:pt>
  </dgm:ptLst>
  <dgm:cxnLst>
    <dgm:cxn modelId="{45C13C88-1811-4DE9-8947-F74C56EADCC4}" type="presOf" srcId="{C1A22057-1C0B-4395-800A-7659E9AEE55A}" destId="{B48DA62A-349C-4A5D-8F5E-4B67C70925D4}" srcOrd="0" destOrd="0" presId="urn:microsoft.com/office/officeart/2005/8/layout/hierarchy1"/>
    <dgm:cxn modelId="{6EB2D7D6-DC4C-41D8-9500-4D76EC170FB7}" srcId="{C1A22057-1C0B-4395-800A-7659E9AEE55A}" destId="{79F1F763-748E-45D5-8013-0D57A5C0D098}" srcOrd="0" destOrd="0" parTransId="{E021BF03-F457-4976-BE6A-F86679A031D6}" sibTransId="{2B94AAA8-5A3C-4CD2-AD4B-F62541B4070A}"/>
    <dgm:cxn modelId="{F0FDCCE5-06EF-4D3B-9F97-D9609160AE0E}" type="presOf" srcId="{81FC95AB-604C-43D5-93FD-04DF0F8F33A5}" destId="{64B8A2BF-A1B5-49B6-899E-E8CDCE96E34C}" srcOrd="0" destOrd="0" presId="urn:microsoft.com/office/officeart/2005/8/layout/hierarchy1"/>
    <dgm:cxn modelId="{6F1C6AF8-45C6-422E-A629-F63C436351D0}" srcId="{C1A22057-1C0B-4395-800A-7659E9AEE55A}" destId="{81FC95AB-604C-43D5-93FD-04DF0F8F33A5}" srcOrd="1" destOrd="0" parTransId="{6ADF866E-7E33-48FD-9C93-95C7974F9C68}" sibTransId="{E715B03C-C7F1-44B3-908E-83FB980552EC}"/>
    <dgm:cxn modelId="{B5621CFA-14FE-4003-9EF7-65F9C9EF2223}" type="presOf" srcId="{79F1F763-748E-45D5-8013-0D57A5C0D098}" destId="{23C34A6A-0AC4-4512-9E4F-CF47723A7FE6}" srcOrd="0" destOrd="0" presId="urn:microsoft.com/office/officeart/2005/8/layout/hierarchy1"/>
    <dgm:cxn modelId="{5AFB52A5-2CC9-4BAD-9683-7C68FA2BED27}" type="presParOf" srcId="{B48DA62A-349C-4A5D-8F5E-4B67C70925D4}" destId="{984DA495-C730-4F57-8ED2-0BC335E97AA6}" srcOrd="0" destOrd="0" presId="urn:microsoft.com/office/officeart/2005/8/layout/hierarchy1"/>
    <dgm:cxn modelId="{B01D7D3A-0283-489B-A92C-D3ABF58F582B}" type="presParOf" srcId="{984DA495-C730-4F57-8ED2-0BC335E97AA6}" destId="{E5B2A2CE-D27D-446A-A957-91FC05FCCD60}" srcOrd="0" destOrd="0" presId="urn:microsoft.com/office/officeart/2005/8/layout/hierarchy1"/>
    <dgm:cxn modelId="{E93B139A-2BF2-4869-BA4C-5AB7E0321988}" type="presParOf" srcId="{E5B2A2CE-D27D-446A-A957-91FC05FCCD60}" destId="{EB837228-A3F4-416B-80EA-4141A97AFD1D}" srcOrd="0" destOrd="0" presId="urn:microsoft.com/office/officeart/2005/8/layout/hierarchy1"/>
    <dgm:cxn modelId="{772C44C2-CA10-4394-876A-E64EFF39AA6C}" type="presParOf" srcId="{E5B2A2CE-D27D-446A-A957-91FC05FCCD60}" destId="{23C34A6A-0AC4-4512-9E4F-CF47723A7FE6}" srcOrd="1" destOrd="0" presId="urn:microsoft.com/office/officeart/2005/8/layout/hierarchy1"/>
    <dgm:cxn modelId="{8C3FE528-7043-483D-A088-1D72AE92BC06}" type="presParOf" srcId="{984DA495-C730-4F57-8ED2-0BC335E97AA6}" destId="{46E27176-3664-4510-8B17-A5283BD5503E}" srcOrd="1" destOrd="0" presId="urn:microsoft.com/office/officeart/2005/8/layout/hierarchy1"/>
    <dgm:cxn modelId="{4B37948D-32D2-45A9-B376-91A8C896818D}" type="presParOf" srcId="{B48DA62A-349C-4A5D-8F5E-4B67C70925D4}" destId="{985AC5E4-0BB3-4F08-819E-225870866182}" srcOrd="1" destOrd="0" presId="urn:microsoft.com/office/officeart/2005/8/layout/hierarchy1"/>
    <dgm:cxn modelId="{2F91DB4F-7F22-4707-9FA9-8868C625FCD8}" type="presParOf" srcId="{985AC5E4-0BB3-4F08-819E-225870866182}" destId="{D729C392-AB1F-4552-AA7C-1E8A369CB8D0}" srcOrd="0" destOrd="0" presId="urn:microsoft.com/office/officeart/2005/8/layout/hierarchy1"/>
    <dgm:cxn modelId="{53F324A1-9836-4402-9717-CDF1947572DC}" type="presParOf" srcId="{D729C392-AB1F-4552-AA7C-1E8A369CB8D0}" destId="{EC69ECAC-3DE1-4E56-A4D8-9F8A5063D7AB}" srcOrd="0" destOrd="0" presId="urn:microsoft.com/office/officeart/2005/8/layout/hierarchy1"/>
    <dgm:cxn modelId="{6077CFCA-4625-479D-83DD-8B62E26CCC8E}" type="presParOf" srcId="{D729C392-AB1F-4552-AA7C-1E8A369CB8D0}" destId="{64B8A2BF-A1B5-49B6-899E-E8CDCE96E34C}" srcOrd="1" destOrd="0" presId="urn:microsoft.com/office/officeart/2005/8/layout/hierarchy1"/>
    <dgm:cxn modelId="{AA96F36E-3C70-476E-B48A-58F51B7A0DA0}" type="presParOf" srcId="{985AC5E4-0BB3-4F08-819E-225870866182}" destId="{89F8918D-8AC0-4AD0-9628-AD99AFE0ABA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837228-A3F4-416B-80EA-4141A97AFD1D}">
      <dsp:nvSpPr>
        <dsp:cNvPr id="0" name=""/>
        <dsp:cNvSpPr/>
      </dsp:nvSpPr>
      <dsp:spPr>
        <a:xfrm>
          <a:off x="1289" y="290104"/>
          <a:ext cx="4525042" cy="28734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C34A6A-0AC4-4512-9E4F-CF47723A7FE6}">
      <dsp:nvSpPr>
        <dsp:cNvPr id="0" name=""/>
        <dsp:cNvSpPr/>
      </dsp:nvSpPr>
      <dsp:spPr>
        <a:xfrm>
          <a:off x="504071" y="767748"/>
          <a:ext cx="4525042" cy="28734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 dirty="0" err="1"/>
            <a:t>Mūsų</a:t>
          </a:r>
          <a:r>
            <a:rPr lang="en-US" sz="3300" b="1" kern="1200" dirty="0"/>
            <a:t> </a:t>
          </a:r>
          <a:r>
            <a:rPr lang="en-US" sz="3300" b="1" kern="1200" dirty="0" err="1"/>
            <a:t>projekto</a:t>
          </a:r>
          <a:r>
            <a:rPr lang="en-US" sz="3300" b="1" kern="1200" dirty="0"/>
            <a:t> </a:t>
          </a:r>
          <a:r>
            <a:rPr lang="en-US" sz="3300" b="1" kern="1200" dirty="0" err="1"/>
            <a:t>tikslas</a:t>
          </a:r>
          <a:r>
            <a:rPr lang="en-US" sz="3300" b="1" kern="1200" dirty="0"/>
            <a:t> </a:t>
          </a:r>
          <a:r>
            <a:rPr lang="en-US" sz="3300" b="1" kern="1200" dirty="0" err="1"/>
            <a:t>buvo</a:t>
          </a:r>
          <a:r>
            <a:rPr lang="en-US" sz="3300" b="1" kern="1200" dirty="0"/>
            <a:t>: </a:t>
          </a:r>
          <a:endParaRPr lang="en-US" sz="3300" kern="1200" dirty="0"/>
        </a:p>
      </dsp:txBody>
      <dsp:txXfrm>
        <a:off x="588230" y="851907"/>
        <a:ext cx="4356724" cy="2705083"/>
      </dsp:txXfrm>
    </dsp:sp>
    <dsp:sp modelId="{EC69ECAC-3DE1-4E56-A4D8-9F8A5063D7AB}">
      <dsp:nvSpPr>
        <dsp:cNvPr id="0" name=""/>
        <dsp:cNvSpPr/>
      </dsp:nvSpPr>
      <dsp:spPr>
        <a:xfrm>
          <a:off x="5531896" y="290104"/>
          <a:ext cx="4525042" cy="28734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B8A2BF-A1B5-49B6-899E-E8CDCE96E34C}">
      <dsp:nvSpPr>
        <dsp:cNvPr id="0" name=""/>
        <dsp:cNvSpPr/>
      </dsp:nvSpPr>
      <dsp:spPr>
        <a:xfrm>
          <a:off x="6034678" y="767748"/>
          <a:ext cx="4525042" cy="28734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Nor</a:t>
          </a:r>
          <a:r>
            <a:rPr lang="lt-LT" sz="3300" kern="1200" dirty="0"/>
            <a:t>ėjome</a:t>
          </a:r>
          <a:r>
            <a:rPr lang="en-US" sz="3300" kern="1200" dirty="0"/>
            <a:t> </a:t>
          </a:r>
          <a:r>
            <a:rPr lang="en-US" sz="3300" kern="1200" dirty="0" err="1"/>
            <a:t>atnaujinti</a:t>
          </a:r>
          <a:r>
            <a:rPr lang="en-US" sz="3300" kern="1200" dirty="0"/>
            <a:t> </a:t>
          </a:r>
          <a:r>
            <a:rPr lang="en-US" sz="3300" kern="1200" dirty="0" err="1"/>
            <a:t>mokyklos</a:t>
          </a:r>
          <a:r>
            <a:rPr lang="en-US" sz="3300" kern="1200" dirty="0"/>
            <a:t> </a:t>
          </a:r>
          <a:r>
            <a:rPr lang="en-US" sz="3300" kern="1200" dirty="0" err="1"/>
            <a:t>fojė</a:t>
          </a:r>
          <a:r>
            <a:rPr lang="en-US" sz="3300" kern="1200" dirty="0"/>
            <a:t> </a:t>
          </a:r>
          <a:r>
            <a:rPr lang="en-US" sz="3300" kern="1200" dirty="0" err="1"/>
            <a:t>baldus</a:t>
          </a:r>
          <a:r>
            <a:rPr lang="en-US" sz="3300" kern="1200" dirty="0"/>
            <a:t>, </a:t>
          </a:r>
          <a:r>
            <a:rPr lang="en-US" sz="3300" kern="1200" dirty="0" err="1"/>
            <a:t>siekiant</a:t>
          </a:r>
          <a:r>
            <a:rPr lang="en-US" sz="3300" kern="1200" dirty="0"/>
            <a:t> </a:t>
          </a:r>
          <a:r>
            <a:rPr lang="en-US" sz="3300" kern="1200" dirty="0" err="1"/>
            <a:t>sukurti</a:t>
          </a:r>
          <a:r>
            <a:rPr lang="en-US" sz="3300" kern="1200" dirty="0"/>
            <a:t> </a:t>
          </a:r>
          <a:r>
            <a:rPr lang="en-US" sz="3300" kern="1200" dirty="0" err="1"/>
            <a:t>patogią</a:t>
          </a:r>
          <a:r>
            <a:rPr lang="en-US" sz="3300" kern="1200" dirty="0"/>
            <a:t>, </a:t>
          </a:r>
          <a:r>
            <a:rPr lang="en-US" sz="3300" kern="1200" dirty="0" err="1"/>
            <a:t>šiuolaikišką</a:t>
          </a:r>
          <a:r>
            <a:rPr lang="en-US" sz="3300" kern="1200" dirty="0"/>
            <a:t> </a:t>
          </a:r>
          <a:r>
            <a:rPr lang="en-US" sz="3300" kern="1200" dirty="0" err="1"/>
            <a:t>ir</a:t>
          </a:r>
          <a:r>
            <a:rPr lang="en-US" sz="3300" kern="1200" dirty="0"/>
            <a:t> </a:t>
          </a:r>
          <a:r>
            <a:rPr lang="en-US" sz="3300" kern="1200" dirty="0" err="1"/>
            <a:t>įtraukią</a:t>
          </a:r>
          <a:r>
            <a:rPr lang="en-US" sz="3300" kern="1200" dirty="0"/>
            <a:t> </a:t>
          </a:r>
          <a:r>
            <a:rPr lang="en-US" sz="3300" kern="1200" dirty="0" err="1"/>
            <a:t>mokyklos</a:t>
          </a:r>
          <a:r>
            <a:rPr lang="en-US" sz="3300" kern="1200" dirty="0"/>
            <a:t> </a:t>
          </a:r>
          <a:r>
            <a:rPr lang="en-US" sz="3300" kern="1200" dirty="0" err="1"/>
            <a:t>aplinką</a:t>
          </a:r>
          <a:r>
            <a:rPr lang="en-US" sz="3300" kern="1200" dirty="0"/>
            <a:t>. </a:t>
          </a:r>
        </a:p>
      </dsp:txBody>
      <dsp:txXfrm>
        <a:off x="6118837" y="851907"/>
        <a:ext cx="4356724" cy="27050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E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562626">
            <a:off x="-4715177" y="7433767"/>
            <a:ext cx="9430353" cy="4715177"/>
            <a:chOff x="0" y="0"/>
            <a:chExt cx="812800" cy="406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54545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2562626">
            <a:off x="14966490" y="-1328888"/>
            <a:ext cx="9430353" cy="4715177"/>
            <a:chOff x="0" y="0"/>
            <a:chExt cx="812800" cy="406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54545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2562626">
            <a:off x="15583791" y="-2142757"/>
            <a:ext cx="4661316" cy="2330658"/>
            <a:chOff x="0" y="0"/>
            <a:chExt cx="812800" cy="406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737373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2562626">
            <a:off x="14067202" y="9359478"/>
            <a:ext cx="3710089" cy="1855044"/>
            <a:chOff x="0" y="0"/>
            <a:chExt cx="812800" cy="4064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545454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128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2562626">
            <a:off x="-1765889" y="-1266180"/>
            <a:ext cx="3726595" cy="1863298"/>
            <a:chOff x="0" y="0"/>
            <a:chExt cx="812800" cy="406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545454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752600" y="2247900"/>
            <a:ext cx="14020800" cy="5511124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867"/>
              </a:lnSpc>
            </a:pPr>
            <a:endParaRPr lang="en-US" sz="7000" spc="119" dirty="0">
              <a:solidFill>
                <a:srgbClr val="FFC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algn="ctr">
              <a:lnSpc>
                <a:spcPts val="10867"/>
              </a:lnSpc>
            </a:pPr>
            <a:r>
              <a:rPr lang="lt-LT" sz="7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eague Spartan"/>
                <a:ea typeface="League Spartan"/>
                <a:cs typeface="League Spartan"/>
                <a:sym typeface="League Spartan"/>
              </a:rPr>
              <a:t>Plungės „</a:t>
            </a:r>
            <a:r>
              <a:rPr lang="lt-LT" sz="7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eague Spartan"/>
                <a:ea typeface="League Spartan"/>
                <a:cs typeface="League Spartan"/>
                <a:sym typeface="League Spartan"/>
              </a:rPr>
              <a:t>Saulės“gimnazija</a:t>
            </a:r>
            <a:endParaRPr lang="lt-LT"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eague Spartan"/>
              <a:ea typeface="League Spartan"/>
              <a:cs typeface="League Spartan"/>
              <a:sym typeface="League Spartan"/>
            </a:endParaRPr>
          </a:p>
          <a:p>
            <a:pPr algn="ctr">
              <a:lnSpc>
                <a:spcPts val="10867"/>
              </a:lnSpc>
            </a:pPr>
            <a:r>
              <a:rPr lang="lt-LT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Projektas:</a:t>
            </a:r>
          </a:p>
          <a:p>
            <a:pPr algn="ctr">
              <a:lnSpc>
                <a:spcPts val="10867"/>
              </a:lnSpc>
            </a:pPr>
            <a:r>
              <a:rPr lang="lt-LT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„Moduliniai baldai mokyklos </a:t>
            </a:r>
            <a:r>
              <a:rPr lang="lt-LT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foje</a:t>
            </a:r>
            <a:r>
              <a:rPr lang="lt-LT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“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pic>
        <p:nvPicPr>
          <p:cNvPr id="1026" name="Picture 2" descr="Plungės „Saulės” Gimnazija | Plunge">
            <a:extLst>
              <a:ext uri="{FF2B5EF4-FFF2-40B4-BE49-F238E27FC236}">
                <a16:creationId xmlns:a16="http://schemas.microsoft.com/office/drawing/2014/main" id="{8085AF8F-EBFA-47EF-8411-DD7F26E4C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5471" y="889154"/>
            <a:ext cx="1638822" cy="1638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E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789612" y="647701"/>
            <a:ext cx="7086802" cy="5181600"/>
          </a:xfrm>
          <a:custGeom>
            <a:avLst/>
            <a:gdLst/>
            <a:ahLst/>
            <a:cxnLst/>
            <a:rect l="l" t="t" r="r" b="b"/>
            <a:pathLst>
              <a:path w="6683493" h="4452877">
                <a:moveTo>
                  <a:pt x="0" y="0"/>
                </a:moveTo>
                <a:lnTo>
                  <a:pt x="6683493" y="0"/>
                </a:lnTo>
                <a:lnTo>
                  <a:pt x="6683493" y="4452877"/>
                </a:lnTo>
                <a:lnTo>
                  <a:pt x="0" y="44528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 dirty="0"/>
          </a:p>
        </p:txBody>
      </p:sp>
      <p:sp>
        <p:nvSpPr>
          <p:cNvPr id="4" name="TextBox 4"/>
          <p:cNvSpPr txBox="1"/>
          <p:nvPr/>
        </p:nvSpPr>
        <p:spPr>
          <a:xfrm>
            <a:off x="228601" y="4763816"/>
            <a:ext cx="7747300" cy="2130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3"/>
              </a:lnSpc>
            </a:pPr>
            <a:r>
              <a:rPr lang="en-US" sz="28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Minkštų</a:t>
            </a:r>
            <a:r>
              <a:rPr lang="en-US" sz="28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baldų</a:t>
            </a:r>
            <a:r>
              <a:rPr lang="en-US" sz="28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atnaujinimas</a:t>
            </a:r>
            <a:r>
              <a:rPr lang="en-US" sz="28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gimnazijos</a:t>
            </a:r>
            <a:r>
              <a:rPr lang="en-US" sz="28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foje</a:t>
            </a:r>
            <a:r>
              <a:rPr lang="en-US" sz="28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yra</a:t>
            </a:r>
            <a:r>
              <a:rPr lang="en-US" sz="28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svarbus</a:t>
            </a:r>
            <a:r>
              <a:rPr lang="en-US" sz="28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28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nes</a:t>
            </a:r>
            <a:r>
              <a:rPr lang="en-US" sz="28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</a:t>
            </a:r>
          </a:p>
          <a:p>
            <a:pPr algn="ctr">
              <a:lnSpc>
                <a:spcPts val="2803"/>
              </a:lnSpc>
            </a:pPr>
            <a:endParaRPr lang="en-US" sz="2002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2803"/>
              </a:lnSpc>
            </a:pPr>
            <a:r>
              <a:rPr lang="en-US" sz="2002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  <a:p>
            <a:pPr algn="ctr">
              <a:lnSpc>
                <a:spcPts val="2803"/>
              </a:lnSpc>
            </a:pPr>
            <a:endParaRPr lang="en-US" sz="2002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2803"/>
              </a:lnSpc>
              <a:spcBef>
                <a:spcPct val="0"/>
              </a:spcBef>
            </a:pPr>
            <a:endParaRPr lang="en-US" sz="2002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28601" y="5829300"/>
            <a:ext cx="10964320" cy="31582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8332" lvl="1" indent="-184166">
              <a:lnSpc>
                <a:spcPts val="4196"/>
              </a:lnSpc>
              <a:buFont typeface="Arial"/>
              <a:buChar char="•"/>
            </a:pP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mokiniai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pertraukų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metu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bei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turėdami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laisvo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laiko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galėtų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laika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praleisti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patogesnėse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vietose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nei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mokyklos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suolas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;</a:t>
            </a:r>
          </a:p>
          <a:p>
            <a:pPr marL="368332" lvl="1" indent="-184166">
              <a:lnSpc>
                <a:spcPts val="4196"/>
              </a:lnSpc>
              <a:buFont typeface="Arial"/>
              <a:buChar char="•"/>
            </a:pP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šiuolaikiškesni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ir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modernesni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fojė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baldai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paliktu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gerą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įspūdį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lankytojams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tėvams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ir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visai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gimnazijos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bendruomenei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;</a:t>
            </a:r>
          </a:p>
          <a:p>
            <a:pPr marL="368332" lvl="1" indent="-184166">
              <a:lnSpc>
                <a:spcPts val="4196"/>
              </a:lnSpc>
              <a:buFont typeface="Arial"/>
              <a:buChar char="•"/>
            </a:pP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taip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pat tai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skatintų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mokinius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labiau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saugoti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ir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vertini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mokyklos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turtą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kadangi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nauji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baldai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pritrauktų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jų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spc="16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dėmesį</a:t>
            </a:r>
            <a:r>
              <a:rPr lang="en-US" sz="1706" spc="16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</a:p>
        </p:txBody>
      </p:sp>
      <p:graphicFrame>
        <p:nvGraphicFramePr>
          <p:cNvPr id="9" name="TextBox 3">
            <a:extLst>
              <a:ext uri="{FF2B5EF4-FFF2-40B4-BE49-F238E27FC236}">
                <a16:creationId xmlns:a16="http://schemas.microsoft.com/office/drawing/2014/main" id="{0A622414-02CF-EC9B-F7E0-6ED8339ACF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5548683"/>
              </p:ext>
            </p:extLst>
          </p:nvPr>
        </p:nvGraphicFramePr>
        <p:xfrm>
          <a:off x="-24581" y="893087"/>
          <a:ext cx="10561010" cy="39312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tint">
            <a:extLst>
              <a:ext uri="{FF2B5EF4-FFF2-40B4-BE49-F238E27FC236}">
                <a16:creationId xmlns:a16="http://schemas.microsoft.com/office/drawing/2014/main" id="{18EEE165-BC21-B37E-CF1E-0E1E2D1383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38481" y="1"/>
            <a:ext cx="6449519" cy="102870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45" name="Rectangle 1044">
            <a:extLst>
              <a:ext uri="{FF2B5EF4-FFF2-40B4-BE49-F238E27FC236}">
                <a16:creationId xmlns:a16="http://schemas.microsoft.com/office/drawing/2014/main" id="{13A48C6C-3CC4-4EE5-A773-EC1EB7F59C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7124621" cy="10287000"/>
          </a:xfrm>
          <a:prstGeom prst="rect">
            <a:avLst/>
          </a:prstGeom>
          <a:ln>
            <a:noFill/>
          </a:ln>
          <a:effectLst>
            <a:outerShdw blurRad="368300" dist="139700" sx="97000" sy="97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138428" y="1165860"/>
            <a:ext cx="6054450" cy="44469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5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  <a:sym typeface="Open Sans Bold"/>
              </a:rPr>
              <a:t>Projekto</a:t>
            </a:r>
            <a:r>
              <a:rPr lang="en-US" sz="4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Open Sans Bold"/>
              </a:rPr>
              <a:t>  </a:t>
            </a:r>
            <a:r>
              <a:rPr lang="en-US" sz="45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  <a:sym typeface="Open Sans Bold"/>
              </a:rPr>
              <a:t>kokybiniai</a:t>
            </a:r>
            <a:r>
              <a:rPr lang="en-US" sz="4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Open Sans Bold"/>
              </a:rPr>
              <a:t> </a:t>
            </a:r>
            <a:r>
              <a:rPr lang="en-US" sz="45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  <a:sym typeface="Open Sans Bold"/>
              </a:rPr>
              <a:t>rodikliai</a:t>
            </a:r>
            <a:r>
              <a:rPr lang="en-US" sz="4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Open Sans Bold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500" b="1" kern="1200" dirty="0">
              <a:solidFill>
                <a:schemeClr val="tx1"/>
              </a:solidFill>
              <a:latin typeface="+mj-lt"/>
              <a:ea typeface="+mj-ea"/>
              <a:cs typeface="+mj-cs"/>
              <a:sym typeface="Open Sans Bold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500" b="1" kern="1200" dirty="0">
              <a:solidFill>
                <a:schemeClr val="tx1"/>
              </a:solidFill>
              <a:latin typeface="+mj-lt"/>
              <a:ea typeface="+mj-ea"/>
              <a:cs typeface="+mj-cs"/>
              <a:sym typeface="Open Sans Bold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500" b="1" kern="1200" dirty="0">
              <a:solidFill>
                <a:schemeClr val="tx1"/>
              </a:solidFill>
              <a:latin typeface="+mj-lt"/>
              <a:ea typeface="+mj-ea"/>
              <a:cs typeface="+mj-cs"/>
              <a:sym typeface="Open Sans Bold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5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  <a:sym typeface="Open Sans Bold"/>
              </a:rPr>
              <a:t>Taip</a:t>
            </a:r>
            <a:r>
              <a:rPr lang="en-US" sz="4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Open Sans Bold"/>
              </a:rPr>
              <a:t> </a:t>
            </a:r>
            <a:r>
              <a:rPr lang="en-US" sz="45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  <a:sym typeface="Open Sans Bold"/>
              </a:rPr>
              <a:t>atrodė</a:t>
            </a:r>
            <a:r>
              <a:rPr lang="en-US" sz="4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Open Sans Bold"/>
              </a:rPr>
              <a:t> </a:t>
            </a:r>
            <a:r>
              <a:rPr lang="en-US" sz="45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  <a:sym typeface="Open Sans Bold"/>
              </a:rPr>
              <a:t>prieš</a:t>
            </a:r>
            <a:endParaRPr lang="en-US" sz="4500" b="1" kern="1200" dirty="0">
              <a:solidFill>
                <a:schemeClr val="tx1"/>
              </a:solidFill>
              <a:latin typeface="+mj-lt"/>
              <a:ea typeface="+mj-ea"/>
              <a:cs typeface="+mj-cs"/>
              <a:sym typeface="Open Sans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138428" y="6273511"/>
            <a:ext cx="6054451" cy="29740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Open Sans Bold"/>
              </a:rPr>
              <a:t> </a:t>
            </a:r>
          </a:p>
        </p:txBody>
      </p:sp>
      <p:pic>
        <p:nvPicPr>
          <p:cNvPr id="1026" name="Picture 2" descr="Atidaryti nuotrauką">
            <a:extLst>
              <a:ext uri="{FF2B5EF4-FFF2-40B4-BE49-F238E27FC236}">
                <a16:creationId xmlns:a16="http://schemas.microsoft.com/office/drawing/2014/main" id="{4754BFDC-7F81-4B1D-8AEB-0A805494E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39" r="9092" b="13399"/>
          <a:stretch>
            <a:fillRect/>
          </a:stretch>
        </p:blipFill>
        <p:spPr bwMode="auto">
          <a:xfrm>
            <a:off x="6528441" y="1165859"/>
            <a:ext cx="10768959" cy="8519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>
            <a:extLst>
              <a:ext uri="{FF2B5EF4-FFF2-40B4-BE49-F238E27FC236}">
                <a16:creationId xmlns:a16="http://schemas.microsoft.com/office/drawing/2014/main" id="{4050152B-A4C3-4F49-8704-8BF97D5E7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0050"/>
            <a:ext cx="18288000" cy="948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294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aveikslėlis 2" descr="Paveikslėlis, kuriame yra scena, vidaus, grindys, siena&#10;&#10;Automatiškai sugeneruotas aprašymas">
            <a:extLst>
              <a:ext uri="{FF2B5EF4-FFF2-40B4-BE49-F238E27FC236}">
                <a16:creationId xmlns:a16="http://schemas.microsoft.com/office/drawing/2014/main" id="{5CA65F6A-3437-46CC-B172-C0BA8F4F79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9" r="1896" b="-1"/>
          <a:stretch>
            <a:fillRect/>
          </a:stretch>
        </p:blipFill>
        <p:spPr>
          <a:xfrm>
            <a:off x="20" y="1923"/>
            <a:ext cx="18287980" cy="102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566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aveikslėlis 1">
            <a:extLst>
              <a:ext uri="{FF2B5EF4-FFF2-40B4-BE49-F238E27FC236}">
                <a16:creationId xmlns:a16="http://schemas.microsoft.com/office/drawing/2014/main" id="{4BD4CE07-1E2A-4E7C-8809-3A4E549CD6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760" r="15225" b="-1"/>
          <a:stretch>
            <a:fillRect/>
          </a:stretch>
        </p:blipFill>
        <p:spPr>
          <a:xfrm>
            <a:off x="20" y="1923"/>
            <a:ext cx="18287980" cy="102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389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>
            <a:extLst>
              <a:ext uri="{FF2B5EF4-FFF2-40B4-BE49-F238E27FC236}">
                <a16:creationId xmlns:a16="http://schemas.microsoft.com/office/drawing/2014/main" id="{324C2E05-3A0F-438D-830D-C8302B2EBB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101" r="12899"/>
          <a:stretch>
            <a:fillRect/>
          </a:stretch>
        </p:blipFill>
        <p:spPr>
          <a:xfrm>
            <a:off x="20" y="10"/>
            <a:ext cx="18287980" cy="1028699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9309" y="172789"/>
            <a:ext cx="17909382" cy="9941421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443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E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66800" y="1790700"/>
            <a:ext cx="11925300" cy="12513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40"/>
              </a:lnSpc>
            </a:pPr>
            <a:r>
              <a:rPr lang="en-US" sz="4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Projekto</a:t>
            </a:r>
            <a:r>
              <a:rPr lang="en-US" sz="4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nauda</a:t>
            </a:r>
            <a:r>
              <a:rPr lang="en-US" sz="4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mokyklos</a:t>
            </a:r>
            <a:r>
              <a:rPr lang="en-US" sz="4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bendruomenei</a:t>
            </a:r>
            <a:r>
              <a:rPr lang="en-US" sz="4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:</a:t>
            </a:r>
          </a:p>
          <a:p>
            <a:pPr algn="ctr">
              <a:lnSpc>
                <a:spcPts val="5040"/>
              </a:lnSpc>
              <a:spcBef>
                <a:spcPct val="0"/>
              </a:spcBef>
            </a:pPr>
            <a:endParaRPr lang="en-US" sz="36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52152" y="3173730"/>
            <a:ext cx="17735848" cy="5881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14731" lvl="1" indent="-507365" algn="l">
              <a:lnSpc>
                <a:spcPts val="6580"/>
              </a:lnSpc>
              <a:buFont typeface="Arial"/>
              <a:buChar char="•"/>
            </a:pPr>
            <a:r>
              <a:rPr lang="en-US" sz="4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Minkšti</a:t>
            </a:r>
            <a:r>
              <a:rPr lang="en-US" sz="4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4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baldai</a:t>
            </a:r>
            <a:r>
              <a:rPr lang="en-US" sz="4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4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suteikia</a:t>
            </a:r>
            <a:r>
              <a:rPr lang="en-US" sz="4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4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mokiniams</a:t>
            </a:r>
            <a:r>
              <a:rPr lang="en-US" sz="4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4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galimyb</a:t>
            </a:r>
            <a:r>
              <a:rPr lang="lt-LT" sz="4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ę </a:t>
            </a:r>
            <a:r>
              <a:rPr lang="lt-LT" sz="4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konfortiškai</a:t>
            </a:r>
            <a:r>
              <a:rPr lang="lt-LT" sz="4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jaustis per </a:t>
            </a:r>
            <a:r>
              <a:rPr lang="lt-LT" sz="4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pertaukas</a:t>
            </a:r>
            <a:r>
              <a:rPr lang="lt-LT" sz="4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ar laisvų pamokų metu. </a:t>
            </a:r>
          </a:p>
          <a:p>
            <a:pPr marL="1014731" lvl="1" indent="-507365" algn="l">
              <a:lnSpc>
                <a:spcPts val="6580"/>
              </a:lnSpc>
              <a:buFont typeface="Arial"/>
              <a:buChar char="•"/>
            </a:pPr>
            <a:endParaRPr lang="lt-LT" sz="47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014731" lvl="1" indent="-507365" algn="l">
              <a:lnSpc>
                <a:spcPts val="6580"/>
              </a:lnSpc>
              <a:buFont typeface="Arial"/>
              <a:buChar char="•"/>
            </a:pPr>
            <a:r>
              <a:rPr lang="lt-LT" sz="4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</a:t>
            </a:r>
            <a:r>
              <a:rPr lang="en-US" sz="4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agerin</a:t>
            </a:r>
            <a:r>
              <a:rPr lang="lt-LT" sz="4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  <a:r>
              <a:rPr lang="en-US" sz="4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lt-LT" sz="4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gimnzijos</a:t>
            </a:r>
            <a:r>
              <a:rPr lang="lt-LT" sz="4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vizualinį vaizdą</a:t>
            </a:r>
            <a:r>
              <a:rPr lang="en-US" sz="4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lang="lt-LT" sz="47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014731" lvl="1" indent="-507365" algn="l">
              <a:lnSpc>
                <a:spcPts val="6580"/>
              </a:lnSpc>
              <a:buFont typeface="Arial"/>
              <a:buChar char="•"/>
            </a:pPr>
            <a:endParaRPr lang="en-US" sz="47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014731" lvl="1" indent="-507365" algn="l">
              <a:lnSpc>
                <a:spcPts val="6580"/>
              </a:lnSpc>
              <a:buFont typeface="Arial"/>
              <a:buChar char="•"/>
            </a:pPr>
            <a:r>
              <a:rPr lang="lt-LT" sz="4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</a:t>
            </a:r>
            <a:r>
              <a:rPr lang="en-US" sz="4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oduliniai</a:t>
            </a:r>
            <a:r>
              <a:rPr lang="lt-LT" sz="4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baldai</a:t>
            </a:r>
            <a:r>
              <a:rPr lang="en-US" sz="4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4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lengvai</a:t>
            </a:r>
            <a:r>
              <a:rPr lang="en-US" sz="4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4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pritaikomi</a:t>
            </a:r>
            <a:r>
              <a:rPr lang="en-US" sz="4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4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įvairioms</a:t>
            </a:r>
            <a:r>
              <a:rPr lang="en-US" sz="4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4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veikloms</a:t>
            </a:r>
            <a:r>
              <a:rPr lang="en-US" sz="4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ctr">
              <a:lnSpc>
                <a:spcPts val="6580"/>
              </a:lnSpc>
            </a:pPr>
            <a:endParaRPr lang="en-US" sz="47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7242DD-6489-421A-A284-D5A3DC62BE3A}"/>
              </a:ext>
            </a:extLst>
          </p:cNvPr>
          <p:cNvSpPr txBox="1"/>
          <p:nvPr/>
        </p:nvSpPr>
        <p:spPr>
          <a:xfrm>
            <a:off x="5638800" y="4229100"/>
            <a:ext cx="960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5400" dirty="0">
                <a:latin typeface="Amasis MT Pro Black" panose="020B0604020202020204" pitchFamily="18" charset="-70"/>
              </a:rPr>
              <a:t>AČIŪ UŽ </a:t>
            </a:r>
            <a:r>
              <a:rPr lang="lt-LT" sz="5400" dirty="0" err="1">
                <a:latin typeface="Amasis MT Pro Black" panose="020B0604020202020204" pitchFamily="18" charset="-70"/>
              </a:rPr>
              <a:t>DĖMESI</a:t>
            </a:r>
            <a:r>
              <a:rPr lang="lt-LT" sz="5400" dirty="0">
                <a:latin typeface="Amasis MT Pro Black" panose="020B0604020202020204" pitchFamily="18" charset="-70"/>
              </a:rPr>
              <a:t> </a:t>
            </a:r>
            <a:r>
              <a:rPr lang="lt-LT" sz="5400" dirty="0">
                <a:latin typeface="Amasis MT Pro Black" panose="020B0604020202020204" pitchFamily="18" charset="-70"/>
                <a:sym typeface="Wingdings" panose="05000000000000000000" pitchFamily="2" charset="2"/>
              </a:rPr>
              <a:t></a:t>
            </a:r>
            <a:endParaRPr lang="lt-LT" sz="5400" dirty="0">
              <a:latin typeface="Amasis MT Pro Black" panose="020B0604020202020204" pitchFamily="18" charset="-70"/>
            </a:endParaRPr>
          </a:p>
        </p:txBody>
      </p:sp>
    </p:spTree>
    <p:extLst>
      <p:ext uri="{BB962C8B-B14F-4D97-AF65-F5344CB8AC3E}">
        <p14:creationId xmlns:p14="http://schemas.microsoft.com/office/powerpoint/2010/main" val="1563230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146</Words>
  <Application>Microsoft Office PowerPoint</Application>
  <PresentationFormat>Pasirinktinai</PresentationFormat>
  <Paragraphs>25</Paragraphs>
  <Slides>9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7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7" baseType="lpstr">
      <vt:lpstr>Calibri</vt:lpstr>
      <vt:lpstr>Arial</vt:lpstr>
      <vt:lpstr>League Spartan</vt:lpstr>
      <vt:lpstr>Poppins</vt:lpstr>
      <vt:lpstr>Open Sans Bold</vt:lpstr>
      <vt:lpstr>Poppins Bold</vt:lpstr>
      <vt:lpstr>Amasis MT Pro Black</vt:lpstr>
      <vt:lpstr>Office Theme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Dovilė Pečiulienė</dc:creator>
  <cp:lastModifiedBy>Dovilė Pečiulienė</cp:lastModifiedBy>
  <cp:revision>2</cp:revision>
  <dcterms:created xsi:type="dcterms:W3CDTF">2025-11-19T10:26:38Z</dcterms:created>
  <dcterms:modified xsi:type="dcterms:W3CDTF">2025-11-19T10:45:22Z</dcterms:modified>
</cp:coreProperties>
</file>