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liker Bold" charset="1" panose="00000800000000000000"/>
      <p:regular r:id="rId12"/>
    </p:embeddedFont>
    <p:embeddedFont>
      <p:font typeface="Poppins Bold" charset="1" panose="00000800000000000000"/>
      <p:regular r:id="rId13"/>
    </p:embeddedFont>
    <p:embeddedFont>
      <p:font typeface="Open Sans 2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Relationship Id="rId7" Target="../media/image2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9468785" cy="10287000"/>
          </a:xfrm>
          <a:custGeom>
            <a:avLst/>
            <a:gdLst/>
            <a:ahLst/>
            <a:cxnLst/>
            <a:rect r="r" b="b" t="t" l="l"/>
            <a:pathLst>
              <a:path h="10287000" w="19468785">
                <a:moveTo>
                  <a:pt x="0" y="0"/>
                </a:moveTo>
                <a:lnTo>
                  <a:pt x="19468785" y="0"/>
                </a:lnTo>
                <a:lnTo>
                  <a:pt x="1946878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-211861"/>
            <a:ext cx="18288000" cy="10498861"/>
            <a:chOff x="0" y="0"/>
            <a:chExt cx="4816593" cy="27651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65132"/>
            </a:xfrm>
            <a:custGeom>
              <a:avLst/>
              <a:gdLst/>
              <a:ahLst/>
              <a:cxnLst/>
              <a:rect r="r" b="b" t="t" l="l"/>
              <a:pathLst>
                <a:path h="276513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65132"/>
                  </a:lnTo>
                  <a:lnTo>
                    <a:pt x="0" y="2765132"/>
                  </a:lnTo>
                  <a:close/>
                </a:path>
              </a:pathLst>
            </a:custGeom>
            <a:solidFill>
              <a:srgbClr val="FFFFFF">
                <a:alpha val="4588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8032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97596" y="55752"/>
            <a:ext cx="1075559" cy="1259125"/>
          </a:xfrm>
          <a:custGeom>
            <a:avLst/>
            <a:gdLst/>
            <a:ahLst/>
            <a:cxnLst/>
            <a:rect r="r" b="b" t="t" l="l"/>
            <a:pathLst>
              <a:path h="1259125" w="1075559">
                <a:moveTo>
                  <a:pt x="0" y="0"/>
                </a:moveTo>
                <a:lnTo>
                  <a:pt x="1075559" y="0"/>
                </a:lnTo>
                <a:lnTo>
                  <a:pt x="1075559" y="1259124"/>
                </a:lnTo>
                <a:lnTo>
                  <a:pt x="0" y="12591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706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6842" y="2783734"/>
            <a:ext cx="17694316" cy="3803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60"/>
              </a:lnSpc>
            </a:pPr>
            <a:r>
              <a:rPr lang="en-US" sz="7186" b="true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 MOKINIŲ INICIATYVŲ PROJEKTAS  „Vėdinimo sistemų ir ventiliatorių įrengimas klasėse“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6842" y="1172001"/>
            <a:ext cx="17694316" cy="1248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60"/>
              </a:lnSpc>
              <a:spcBef>
                <a:spcPct val="0"/>
              </a:spcBef>
            </a:pPr>
            <a:r>
              <a:rPr lang="en-US" b="true" sz="7186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PLUNGĖS</a:t>
            </a:r>
            <a:r>
              <a:rPr lang="en-US" b="true" sz="7186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 SENAMIESČIO MOKYKLA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09087" y="9572565"/>
            <a:ext cx="2069827" cy="641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56"/>
              </a:lnSpc>
              <a:spcBef>
                <a:spcPct val="0"/>
              </a:spcBef>
            </a:pPr>
            <a:r>
              <a:rPr lang="en-US" b="true" sz="3754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2025 m.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020169" y="8191936"/>
            <a:ext cx="7267831" cy="2022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5"/>
              </a:lnSpc>
            </a:pPr>
            <a:r>
              <a:rPr lang="en-US" sz="2889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Projektą suplanavo, įvykdė ir pristato:</a:t>
            </a:r>
          </a:p>
          <a:p>
            <a:pPr algn="l" marL="623928" indent="-311964" lvl="1">
              <a:lnSpc>
                <a:spcPts val="4045"/>
              </a:lnSpc>
              <a:buFont typeface="Arial"/>
              <a:buChar char="•"/>
            </a:pPr>
            <a:r>
              <a:rPr lang="en-US" b="true" sz="288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Gabija Gruiniutė, 9a kl.</a:t>
            </a:r>
          </a:p>
          <a:p>
            <a:pPr algn="l" marL="623928" indent="-311964" lvl="1">
              <a:lnSpc>
                <a:spcPts val="4045"/>
              </a:lnSpc>
              <a:buFont typeface="Arial"/>
              <a:buChar char="•"/>
            </a:pPr>
            <a:r>
              <a:rPr lang="en-US" b="true" sz="288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Liepa Jakumaitė, 9a kl.</a:t>
            </a:r>
          </a:p>
          <a:p>
            <a:pPr algn="l" marL="623928" indent="-311964" lvl="1">
              <a:lnSpc>
                <a:spcPts val="4045"/>
              </a:lnSpc>
              <a:buFont typeface="Arial"/>
              <a:buChar char="•"/>
            </a:pPr>
            <a:r>
              <a:rPr lang="en-US" b="true" sz="288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Limantas Dinevičius, 9a kl.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26348" y="368557"/>
            <a:ext cx="1127803" cy="1320286"/>
          </a:xfrm>
          <a:custGeom>
            <a:avLst/>
            <a:gdLst/>
            <a:ahLst/>
            <a:cxnLst/>
            <a:rect r="r" b="b" t="t" l="l"/>
            <a:pathLst>
              <a:path h="1320286" w="1127803">
                <a:moveTo>
                  <a:pt x="0" y="0"/>
                </a:moveTo>
                <a:lnTo>
                  <a:pt x="1127804" y="0"/>
                </a:lnTo>
                <a:lnTo>
                  <a:pt x="1127804" y="1320286"/>
                </a:lnTo>
                <a:lnTo>
                  <a:pt x="0" y="1320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06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17916">
            <a:off x="-1028700" y="8723943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457573">
            <a:off x="-1482015" y="9343918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30528" y="190940"/>
            <a:ext cx="6226945" cy="1977055"/>
          </a:xfrm>
          <a:custGeom>
            <a:avLst/>
            <a:gdLst/>
            <a:ahLst/>
            <a:cxnLst/>
            <a:rect r="r" b="b" t="t" l="l"/>
            <a:pathLst>
              <a:path h="1977055" w="6226945">
                <a:moveTo>
                  <a:pt x="0" y="0"/>
                </a:moveTo>
                <a:lnTo>
                  <a:pt x="6226944" y="0"/>
                </a:lnTo>
                <a:lnTo>
                  <a:pt x="6226944" y="1977054"/>
                </a:lnTo>
                <a:lnTo>
                  <a:pt x="0" y="19770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7745" y="3051122"/>
            <a:ext cx="17412509" cy="4319756"/>
          </a:xfrm>
          <a:custGeom>
            <a:avLst/>
            <a:gdLst/>
            <a:ahLst/>
            <a:cxnLst/>
            <a:rect r="r" b="b" t="t" l="l"/>
            <a:pathLst>
              <a:path h="4319756" w="17412509">
                <a:moveTo>
                  <a:pt x="0" y="0"/>
                </a:moveTo>
                <a:lnTo>
                  <a:pt x="17412510" y="0"/>
                </a:lnTo>
                <a:lnTo>
                  <a:pt x="17412510" y="4319756"/>
                </a:lnTo>
                <a:lnTo>
                  <a:pt x="0" y="43197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487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528268" y="334040"/>
            <a:ext cx="5231463" cy="1246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88"/>
              </a:lnSpc>
            </a:pPr>
            <a:r>
              <a:rPr lang="en-US" sz="7277" b="true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TIKSLAS</a:t>
            </a:r>
          </a:p>
        </p:txBody>
      </p:sp>
    </p:spTree>
  </p:cSld>
  <p:clrMapOvr>
    <a:masterClrMapping/>
  </p:clrMapOvr>
  <p:transition spd="slow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55416" y="1729422"/>
            <a:ext cx="14777168" cy="8027033"/>
            <a:chOff x="0" y="0"/>
            <a:chExt cx="19702891" cy="107027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648871" y="544681"/>
              <a:ext cx="17175746" cy="9750792"/>
            </a:xfrm>
            <a:custGeom>
              <a:avLst/>
              <a:gdLst/>
              <a:ahLst/>
              <a:cxnLst/>
              <a:rect r="r" b="b" t="t" l="l"/>
              <a:pathLst>
                <a:path h="9750792" w="17175746">
                  <a:moveTo>
                    <a:pt x="0" y="0"/>
                  </a:moveTo>
                  <a:lnTo>
                    <a:pt x="17175747" y="0"/>
                  </a:lnTo>
                  <a:lnTo>
                    <a:pt x="17175747" y="9750793"/>
                  </a:lnTo>
                  <a:lnTo>
                    <a:pt x="0" y="9750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" id="4"/>
            <p:cNvGrpSpPr/>
            <p:nvPr/>
          </p:nvGrpSpPr>
          <p:grpSpPr>
            <a:xfrm rot="0">
              <a:off x="2528693" y="3247559"/>
              <a:ext cx="552592" cy="1751418"/>
              <a:chOff x="0" y="0"/>
              <a:chExt cx="190682" cy="60435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90682" cy="604358"/>
              </a:xfrm>
              <a:custGeom>
                <a:avLst/>
                <a:gdLst/>
                <a:ahLst/>
                <a:cxnLst/>
                <a:rect r="r" b="b" t="t" l="l"/>
                <a:pathLst>
                  <a:path h="604358" w="190682">
                    <a:moveTo>
                      <a:pt x="190682" y="0"/>
                    </a:moveTo>
                    <a:lnTo>
                      <a:pt x="190682" y="604358"/>
                    </a:lnTo>
                    <a:lnTo>
                      <a:pt x="0" y="6043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B07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90682" cy="6424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7" id="7"/>
            <p:cNvSpPr txBox="true"/>
            <p:nvPr/>
          </p:nvSpPr>
          <p:spPr>
            <a:xfrm rot="-5400000">
              <a:off x="667994" y="7659038"/>
              <a:ext cx="1856979" cy="12099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2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Mokytojo</a:t>
              </a:r>
            </a:p>
            <a:p>
              <a:pPr algn="ctr">
                <a:lnSpc>
                  <a:spcPts val="2758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kėdė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-5400000">
              <a:off x="2133745" y="6197296"/>
              <a:ext cx="1856979" cy="11432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60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Mokytojo stalai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-5400000">
              <a:off x="4320915" y="3440738"/>
              <a:ext cx="2895330" cy="5573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0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Mokinių suolai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1166346" y="304396"/>
              <a:ext cx="1166346" cy="5573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0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Durys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4284788" y="53261"/>
              <a:ext cx="1673953" cy="5573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0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Komoda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6956628" y="10145409"/>
              <a:ext cx="1300390" cy="5573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0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Langai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3576913" y="-66675"/>
              <a:ext cx="6125977" cy="7588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613"/>
                </a:lnSpc>
              </a:pPr>
              <a:r>
                <a:rPr lang="en-US" sz="3295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Fizikos kabineto planas</a:t>
              </a:r>
            </a:p>
          </p:txBody>
        </p:sp>
        <p:sp>
          <p:nvSpPr>
            <p:cNvPr name="AutoShape 14" id="14"/>
            <p:cNvSpPr/>
            <p:nvPr/>
          </p:nvSpPr>
          <p:spPr>
            <a:xfrm>
              <a:off x="1275811" y="3677894"/>
              <a:ext cx="1046865" cy="570583"/>
            </a:xfrm>
            <a:prstGeom prst="line">
              <a:avLst/>
            </a:prstGeom>
            <a:ln cap="flat" w="41856">
              <a:solidFill>
                <a:srgbClr val="000000"/>
              </a:solidFill>
              <a:prstDash val="solid"/>
              <a:headEnd type="none" len="sm" w="sm"/>
              <a:tailEnd type="arrow" len="sm" w="med"/>
            </a:ln>
          </p:spPr>
        </p:sp>
        <p:sp>
          <p:nvSpPr>
            <p:cNvPr name="TextBox 15" id="15"/>
            <p:cNvSpPr txBox="true"/>
            <p:nvPr/>
          </p:nvSpPr>
          <p:spPr>
            <a:xfrm rot="0">
              <a:off x="0" y="1947183"/>
              <a:ext cx="2201463" cy="17123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60"/>
                </a:lnSpc>
              </a:pPr>
              <a:r>
                <a:rPr lang="en-US" sz="2471">
                  <a:solidFill>
                    <a:srgbClr val="000000"/>
                  </a:solidFill>
                  <a:latin typeface="Open Sans 2"/>
                  <a:ea typeface="Open Sans 2"/>
                  <a:cs typeface="Open Sans 2"/>
                  <a:sym typeface="Open Sans 2"/>
                </a:rPr>
                <a:t>Oro vėdinimo sistema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24354" y="142940"/>
            <a:ext cx="1755416" cy="1771521"/>
          </a:xfrm>
          <a:custGeom>
            <a:avLst/>
            <a:gdLst/>
            <a:ahLst/>
            <a:cxnLst/>
            <a:rect r="r" b="b" t="t" l="l"/>
            <a:pathLst>
              <a:path h="1771521" w="1755416">
                <a:moveTo>
                  <a:pt x="0" y="0"/>
                </a:moveTo>
                <a:lnTo>
                  <a:pt x="1755416" y="0"/>
                </a:lnTo>
                <a:lnTo>
                  <a:pt x="1755416" y="1771520"/>
                </a:lnTo>
                <a:lnTo>
                  <a:pt x="0" y="17715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-1553668">
            <a:off x="16582846" y="-1530751"/>
            <a:ext cx="3410309" cy="2843277"/>
            <a:chOff x="0" y="0"/>
            <a:chExt cx="4547079" cy="3791036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190586"/>
              <a:ext cx="4114800" cy="3600450"/>
              <a:chOff x="0" y="0"/>
              <a:chExt cx="812800" cy="7112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14920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60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432279" y="0"/>
              <a:ext cx="4114800" cy="3600450"/>
              <a:chOff x="0" y="0"/>
              <a:chExt cx="812800" cy="7112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2F4AE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60"/>
                  </a:lnSpc>
                </a:pPr>
              </a:p>
            </p:txBody>
          </p:sp>
        </p:grpSp>
      </p:grpSp>
      <p:sp>
        <p:nvSpPr>
          <p:cNvPr name="TextBox 24" id="24"/>
          <p:cNvSpPr txBox="true"/>
          <p:nvPr/>
        </p:nvSpPr>
        <p:spPr>
          <a:xfrm rot="0">
            <a:off x="6245392" y="159721"/>
            <a:ext cx="5797217" cy="15665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VIZIJA</a:t>
            </a:r>
          </a:p>
        </p:txBody>
      </p:sp>
      <p:grpSp>
        <p:nvGrpSpPr>
          <p:cNvPr name="Group 25" id="25"/>
          <p:cNvGrpSpPr/>
          <p:nvPr/>
        </p:nvGrpSpPr>
        <p:grpSpPr>
          <a:xfrm rot="4960846">
            <a:off x="11831591" y="9610616"/>
            <a:ext cx="3086100" cy="2700338"/>
            <a:chOff x="0" y="0"/>
            <a:chExt cx="812800" cy="711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1492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4960846">
            <a:off x="11541698" y="9726573"/>
            <a:ext cx="3086100" cy="2700338"/>
            <a:chOff x="0" y="0"/>
            <a:chExt cx="812800" cy="7112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2F4AE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-7472799">
            <a:off x="-2290571" y="3953776"/>
            <a:ext cx="3410309" cy="2843277"/>
            <a:chOff x="0" y="0"/>
            <a:chExt cx="4547079" cy="3791036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190586"/>
              <a:ext cx="4114800" cy="3600450"/>
              <a:chOff x="0" y="0"/>
              <a:chExt cx="812800" cy="7112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414920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60"/>
                  </a:lnSpc>
                </a:pPr>
              </a:p>
            </p:txBody>
          </p:sp>
        </p:grpSp>
        <p:grpSp>
          <p:nvGrpSpPr>
            <p:cNvPr name="Group 35" id="35"/>
            <p:cNvGrpSpPr/>
            <p:nvPr/>
          </p:nvGrpSpPr>
          <p:grpSpPr>
            <a:xfrm rot="0">
              <a:off x="432279" y="0"/>
              <a:ext cx="4114800" cy="3600450"/>
              <a:chOff x="0" y="0"/>
              <a:chExt cx="812800" cy="711200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2F4AE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292100"/>
                <a:ext cx="558800" cy="3683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460"/>
                  </a:lnSpc>
                </a:pPr>
              </a:p>
            </p:txBody>
          </p:sp>
        </p:grpSp>
      </p:grpSp>
      <p:sp>
        <p:nvSpPr>
          <p:cNvPr name="Freeform 38" id="38"/>
          <p:cNvSpPr/>
          <p:nvPr/>
        </p:nvSpPr>
        <p:spPr>
          <a:xfrm flipH="false" flipV="false" rot="0">
            <a:off x="15801515" y="142940"/>
            <a:ext cx="1127803" cy="1320286"/>
          </a:xfrm>
          <a:custGeom>
            <a:avLst/>
            <a:gdLst/>
            <a:ahLst/>
            <a:cxnLst/>
            <a:rect r="r" b="b" t="t" l="l"/>
            <a:pathLst>
              <a:path h="1320286" w="1127803">
                <a:moveTo>
                  <a:pt x="0" y="0"/>
                </a:moveTo>
                <a:lnTo>
                  <a:pt x="1127804" y="0"/>
                </a:lnTo>
                <a:lnTo>
                  <a:pt x="1127804" y="1320286"/>
                </a:lnTo>
                <a:lnTo>
                  <a:pt x="0" y="1320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7067" b="0"/>
            </a:stretch>
          </a:blipFill>
        </p:spPr>
      </p:sp>
    </p:spTree>
  </p:cSld>
  <p:clrMapOvr>
    <a:masterClrMapping/>
  </p:clrMapOvr>
  <p:transition spd="slow">
    <p:cover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75966" y="178413"/>
            <a:ext cx="1127803" cy="1320286"/>
          </a:xfrm>
          <a:custGeom>
            <a:avLst/>
            <a:gdLst/>
            <a:ahLst/>
            <a:cxnLst/>
            <a:rect r="r" b="b" t="t" l="l"/>
            <a:pathLst>
              <a:path h="1320286" w="1127803">
                <a:moveTo>
                  <a:pt x="0" y="0"/>
                </a:moveTo>
                <a:lnTo>
                  <a:pt x="1127803" y="0"/>
                </a:lnTo>
                <a:lnTo>
                  <a:pt x="1127803" y="1320286"/>
                </a:lnTo>
                <a:lnTo>
                  <a:pt x="0" y="1320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06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061148" y="-1691772"/>
            <a:ext cx="4122295" cy="4114800"/>
          </a:xfrm>
          <a:custGeom>
            <a:avLst/>
            <a:gdLst/>
            <a:ahLst/>
            <a:cxnLst/>
            <a:rect r="r" b="b" t="t" l="l"/>
            <a:pathLst>
              <a:path h="4114800" w="4122295">
                <a:moveTo>
                  <a:pt x="0" y="0"/>
                </a:moveTo>
                <a:lnTo>
                  <a:pt x="4122296" y="0"/>
                </a:lnTo>
                <a:lnTo>
                  <a:pt x="41222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332679">
            <a:off x="-2440359" y="-2057400"/>
            <a:ext cx="4572000" cy="4114800"/>
          </a:xfrm>
          <a:custGeom>
            <a:avLst/>
            <a:gdLst/>
            <a:ahLst/>
            <a:cxnLst/>
            <a:rect r="r" b="b" t="t" l="l"/>
            <a:pathLst>
              <a:path h="4114800" w="4572000">
                <a:moveTo>
                  <a:pt x="0" y="0"/>
                </a:moveTo>
                <a:lnTo>
                  <a:pt x="4572000" y="0"/>
                </a:lnTo>
                <a:lnTo>
                  <a:pt x="4572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80534" y="1769756"/>
            <a:ext cx="11926931" cy="7991738"/>
          </a:xfrm>
          <a:custGeom>
            <a:avLst/>
            <a:gdLst/>
            <a:ahLst/>
            <a:cxnLst/>
            <a:rect r="r" b="b" t="t" l="l"/>
            <a:pathLst>
              <a:path h="7991738" w="11926931">
                <a:moveTo>
                  <a:pt x="0" y="0"/>
                </a:moveTo>
                <a:lnTo>
                  <a:pt x="11926932" y="0"/>
                </a:lnTo>
                <a:lnTo>
                  <a:pt x="11926932" y="7991737"/>
                </a:lnTo>
                <a:lnTo>
                  <a:pt x="0" y="79917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76556" y="251328"/>
            <a:ext cx="15153939" cy="1060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66"/>
              </a:lnSpc>
            </a:pPr>
            <a:r>
              <a:rPr lang="en-US" sz="6261" b="true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INICIATYVOS ĮGYVENDINIMO EIGA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9203338">
            <a:off x="11271201" y="9158876"/>
            <a:ext cx="4122295" cy="4114800"/>
          </a:xfrm>
          <a:custGeom>
            <a:avLst/>
            <a:gdLst/>
            <a:ahLst/>
            <a:cxnLst/>
            <a:rect r="r" b="b" t="t" l="l"/>
            <a:pathLst>
              <a:path h="4114800" w="4122295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063981">
            <a:off x="11020580" y="9554915"/>
            <a:ext cx="4572000" cy="4114800"/>
          </a:xfrm>
          <a:custGeom>
            <a:avLst/>
            <a:gdLst/>
            <a:ahLst/>
            <a:cxnLst/>
            <a:rect r="r" b="b" t="t" l="l"/>
            <a:pathLst>
              <a:path h="4114800" w="4572000">
                <a:moveTo>
                  <a:pt x="0" y="0"/>
                </a:moveTo>
                <a:lnTo>
                  <a:pt x="4572000" y="0"/>
                </a:lnTo>
                <a:lnTo>
                  <a:pt x="4572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over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47394" y="299161"/>
            <a:ext cx="1127803" cy="1320286"/>
          </a:xfrm>
          <a:custGeom>
            <a:avLst/>
            <a:gdLst/>
            <a:ahLst/>
            <a:cxnLst/>
            <a:rect r="r" b="b" t="t" l="l"/>
            <a:pathLst>
              <a:path h="1320286" w="1127803">
                <a:moveTo>
                  <a:pt x="0" y="0"/>
                </a:moveTo>
                <a:lnTo>
                  <a:pt x="1127803" y="0"/>
                </a:lnTo>
                <a:lnTo>
                  <a:pt x="1127803" y="1320286"/>
                </a:lnTo>
                <a:lnTo>
                  <a:pt x="0" y="1320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06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6642" y="1892191"/>
            <a:ext cx="6125096" cy="2983001"/>
          </a:xfrm>
          <a:custGeom>
            <a:avLst/>
            <a:gdLst/>
            <a:ahLst/>
            <a:cxnLst/>
            <a:rect r="r" b="b" t="t" l="l"/>
            <a:pathLst>
              <a:path h="2983001" w="6125096">
                <a:moveTo>
                  <a:pt x="0" y="0"/>
                </a:moveTo>
                <a:lnTo>
                  <a:pt x="6125097" y="0"/>
                </a:lnTo>
                <a:lnTo>
                  <a:pt x="6125097" y="2983001"/>
                </a:lnTo>
                <a:lnTo>
                  <a:pt x="0" y="2983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70067" y="1892191"/>
            <a:ext cx="5547130" cy="2485402"/>
          </a:xfrm>
          <a:custGeom>
            <a:avLst/>
            <a:gdLst/>
            <a:ahLst/>
            <a:cxnLst/>
            <a:rect r="r" b="b" t="t" l="l"/>
            <a:pathLst>
              <a:path h="2485402" w="5547130">
                <a:moveTo>
                  <a:pt x="0" y="0"/>
                </a:moveTo>
                <a:lnTo>
                  <a:pt x="5547130" y="0"/>
                </a:lnTo>
                <a:lnTo>
                  <a:pt x="5547130" y="2485402"/>
                </a:lnTo>
                <a:lnTo>
                  <a:pt x="0" y="24854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6014683"/>
            <a:ext cx="6919874" cy="3325134"/>
          </a:xfrm>
          <a:custGeom>
            <a:avLst/>
            <a:gdLst/>
            <a:ahLst/>
            <a:cxnLst/>
            <a:rect r="r" b="b" t="t" l="l"/>
            <a:pathLst>
              <a:path h="3325134" w="6919874">
                <a:moveTo>
                  <a:pt x="0" y="0"/>
                </a:moveTo>
                <a:lnTo>
                  <a:pt x="6919874" y="0"/>
                </a:lnTo>
                <a:lnTo>
                  <a:pt x="6919874" y="3325135"/>
                </a:lnTo>
                <a:lnTo>
                  <a:pt x="0" y="33251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409000" y="6673067"/>
            <a:ext cx="6099306" cy="3326894"/>
          </a:xfrm>
          <a:custGeom>
            <a:avLst/>
            <a:gdLst/>
            <a:ahLst/>
            <a:cxnLst/>
            <a:rect r="r" b="b" t="t" l="l"/>
            <a:pathLst>
              <a:path h="3326894" w="6099306">
                <a:moveTo>
                  <a:pt x="0" y="0"/>
                </a:moveTo>
                <a:lnTo>
                  <a:pt x="6099306" y="0"/>
                </a:lnTo>
                <a:lnTo>
                  <a:pt x="6099306" y="3326894"/>
                </a:lnTo>
                <a:lnTo>
                  <a:pt x="0" y="3326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21304" y="2375970"/>
            <a:ext cx="4000002" cy="3012988"/>
          </a:xfrm>
          <a:custGeom>
            <a:avLst/>
            <a:gdLst/>
            <a:ahLst/>
            <a:cxnLst/>
            <a:rect r="r" b="b" t="t" l="l"/>
            <a:pathLst>
              <a:path h="3012988" w="4000002">
                <a:moveTo>
                  <a:pt x="0" y="0"/>
                </a:moveTo>
                <a:lnTo>
                  <a:pt x="4000002" y="0"/>
                </a:lnTo>
                <a:lnTo>
                  <a:pt x="4000002" y="3012988"/>
                </a:lnTo>
                <a:lnTo>
                  <a:pt x="0" y="30129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0" y="228374"/>
            <a:ext cx="16190379" cy="1318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58"/>
              </a:lnSpc>
            </a:pPr>
            <a:r>
              <a:rPr lang="en-US" sz="7756" b="true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INICIATYVOS REZULTATAS</a:t>
            </a:r>
          </a:p>
        </p:txBody>
      </p:sp>
    </p:spTree>
  </p:cSld>
  <p:clrMapOvr>
    <a:masterClrMapping/>
  </p:clrMapOvr>
  <p:transition spd="slow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534516" y="639269"/>
            <a:ext cx="1127803" cy="1320286"/>
          </a:xfrm>
          <a:custGeom>
            <a:avLst/>
            <a:gdLst/>
            <a:ahLst/>
            <a:cxnLst/>
            <a:rect r="r" b="b" t="t" l="l"/>
            <a:pathLst>
              <a:path h="1320286" w="1127803">
                <a:moveTo>
                  <a:pt x="0" y="0"/>
                </a:moveTo>
                <a:lnTo>
                  <a:pt x="1127804" y="0"/>
                </a:lnTo>
                <a:lnTo>
                  <a:pt x="1127804" y="1320286"/>
                </a:lnTo>
                <a:lnTo>
                  <a:pt x="0" y="1320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06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6948824"/>
            <a:ext cx="3809122" cy="3338176"/>
          </a:xfrm>
          <a:custGeom>
            <a:avLst/>
            <a:gdLst/>
            <a:ahLst/>
            <a:cxnLst/>
            <a:rect r="r" b="b" t="t" l="l"/>
            <a:pathLst>
              <a:path h="3338176" w="3809122">
                <a:moveTo>
                  <a:pt x="0" y="0"/>
                </a:moveTo>
                <a:lnTo>
                  <a:pt x="3809122" y="0"/>
                </a:lnTo>
                <a:lnTo>
                  <a:pt x="3809122" y="3338176"/>
                </a:lnTo>
                <a:lnTo>
                  <a:pt x="0" y="3338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288966">
            <a:off x="15599720" y="342736"/>
            <a:ext cx="2328382" cy="2407162"/>
          </a:xfrm>
          <a:custGeom>
            <a:avLst/>
            <a:gdLst/>
            <a:ahLst/>
            <a:cxnLst/>
            <a:rect r="r" b="b" t="t" l="l"/>
            <a:pathLst>
              <a:path h="2407162" w="2328382">
                <a:moveTo>
                  <a:pt x="0" y="0"/>
                </a:moveTo>
                <a:lnTo>
                  <a:pt x="2328382" y="0"/>
                </a:lnTo>
                <a:lnTo>
                  <a:pt x="2328382" y="2407162"/>
                </a:lnTo>
                <a:lnTo>
                  <a:pt x="0" y="24071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527371" y="8679675"/>
            <a:ext cx="3214651" cy="1607325"/>
            <a:chOff x="0" y="0"/>
            <a:chExt cx="660400" cy="330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0400" cy="330200"/>
            </a:xfrm>
            <a:custGeom>
              <a:avLst/>
              <a:gdLst/>
              <a:ahLst/>
              <a:cxnLst/>
              <a:rect r="r" b="b" t="t" l="l"/>
              <a:pathLst>
                <a:path h="330200" w="660400">
                  <a:moveTo>
                    <a:pt x="660400" y="330200"/>
                  </a:moveTo>
                  <a:cubicBezTo>
                    <a:pt x="660400" y="150345"/>
                    <a:pt x="510055" y="0"/>
                    <a:pt x="330200" y="0"/>
                  </a:cubicBezTo>
                  <a:cubicBezTo>
                    <a:pt x="150345" y="0"/>
                    <a:pt x="0" y="150345"/>
                    <a:pt x="0" y="330200"/>
                  </a:cubicBezTo>
                  <a:lnTo>
                    <a:pt x="183347" y="330200"/>
                  </a:lnTo>
                  <a:cubicBezTo>
                    <a:pt x="183347" y="250212"/>
                    <a:pt x="250212" y="183347"/>
                    <a:pt x="330200" y="183347"/>
                  </a:cubicBezTo>
                  <a:cubicBezTo>
                    <a:pt x="410188" y="183347"/>
                    <a:pt x="477053" y="250212"/>
                    <a:pt x="477053" y="330200"/>
                  </a:cubicBezTo>
                  <a:lnTo>
                    <a:pt x="660400" y="330200"/>
                  </a:lnTo>
                  <a:close/>
                </a:path>
              </a:pathLst>
            </a:custGeom>
            <a:solidFill>
              <a:srgbClr val="F2F4A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27000" y="6350"/>
              <a:ext cx="406400" cy="184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296692" y="8743950"/>
            <a:ext cx="3086100" cy="1543050"/>
            <a:chOff x="0" y="0"/>
            <a:chExt cx="660400" cy="330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60400" cy="330200"/>
            </a:xfrm>
            <a:custGeom>
              <a:avLst/>
              <a:gdLst/>
              <a:ahLst/>
              <a:cxnLst/>
              <a:rect r="r" b="b" t="t" l="l"/>
              <a:pathLst>
                <a:path h="330200" w="660400">
                  <a:moveTo>
                    <a:pt x="660400" y="330200"/>
                  </a:moveTo>
                  <a:cubicBezTo>
                    <a:pt x="660400" y="150345"/>
                    <a:pt x="510055" y="0"/>
                    <a:pt x="330200" y="0"/>
                  </a:cubicBezTo>
                  <a:cubicBezTo>
                    <a:pt x="150345" y="0"/>
                    <a:pt x="0" y="150345"/>
                    <a:pt x="0" y="330200"/>
                  </a:cubicBezTo>
                  <a:lnTo>
                    <a:pt x="183347" y="330200"/>
                  </a:lnTo>
                  <a:cubicBezTo>
                    <a:pt x="183347" y="250212"/>
                    <a:pt x="250212" y="183347"/>
                    <a:pt x="330200" y="183347"/>
                  </a:cubicBezTo>
                  <a:cubicBezTo>
                    <a:pt x="410188" y="183347"/>
                    <a:pt x="477053" y="250212"/>
                    <a:pt x="477053" y="330200"/>
                  </a:cubicBezTo>
                  <a:lnTo>
                    <a:pt x="660400" y="330200"/>
                  </a:lnTo>
                  <a:close/>
                </a:path>
              </a:pathLst>
            </a:custGeom>
            <a:solidFill>
              <a:srgbClr val="98967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6350"/>
              <a:ext cx="406400" cy="184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-10800000">
            <a:off x="-217210" y="-217210"/>
            <a:ext cx="2491820" cy="2491820"/>
            <a:chOff x="0" y="0"/>
            <a:chExt cx="558800" cy="558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58800" cy="558800"/>
            </a:xfrm>
            <a:custGeom>
              <a:avLst/>
              <a:gdLst/>
              <a:ahLst/>
              <a:cxnLst/>
              <a:rect r="r" b="b" t="t" l="l"/>
              <a:pathLst>
                <a:path h="558800" w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2F4A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27000" y="88900"/>
              <a:ext cx="304800" cy="342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2671055"/>
            <a:ext cx="18288000" cy="3208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000000"/>
                </a:solidFill>
                <a:latin typeface="Gliker Bold"/>
                <a:ea typeface="Gliker Bold"/>
                <a:cs typeface="Gliker Bold"/>
                <a:sym typeface="Gliker Bold"/>
              </a:rPr>
              <a:t>Linkime orginalių įdėjų ateities projektams!</a:t>
            </a:r>
          </a:p>
        </p:txBody>
      </p:sp>
      <p:grpSp>
        <p:nvGrpSpPr>
          <p:cNvPr name="Group 15" id="15"/>
          <p:cNvGrpSpPr/>
          <p:nvPr/>
        </p:nvGrpSpPr>
        <p:grpSpPr>
          <a:xfrm rot="-10800000">
            <a:off x="1028700" y="-217210"/>
            <a:ext cx="2491820" cy="2491820"/>
            <a:chOff x="0" y="0"/>
            <a:chExt cx="558800" cy="558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8800" cy="558800"/>
            </a:xfrm>
            <a:custGeom>
              <a:avLst/>
              <a:gdLst/>
              <a:ahLst/>
              <a:cxnLst/>
              <a:rect r="r" b="b" t="t" l="l"/>
              <a:pathLst>
                <a:path h="558800" w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98967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88900"/>
              <a:ext cx="304800" cy="342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0"/>
                </a:lnSpc>
              </a:pPr>
            </a:p>
          </p:txBody>
        </p:sp>
      </p:grpSp>
    </p:spTree>
  </p:cSld>
  <p:clrMapOvr>
    <a:masterClrMapping/>
  </p:clrMapOvr>
  <p:transition spd="slow">
    <p:cover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DAG49YMeXoE</dc:identifier>
  <dcterms:modified xsi:type="dcterms:W3CDTF">2011-08-01T06:04:30Z</dcterms:modified>
  <cp:revision>1</cp:revision>
  <dc:title>PLUNGĖS SENAMIESČIO MOKYKLOS MOKINIŲ INICIATYVOS (INICIATYVŲ) PROJEKTO REZULTATŲ ATASKAITA</dc:title>
</cp:coreProperties>
</file>