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8A36389-5951-217B-1C9E-945B89E8B6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D273357C-7727-8321-1BBF-0DD9075774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58E3FDD9-BB22-6A34-D35C-6EF938F50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B7074-203B-496B-8BFD-D3B24AF8E0FB}" type="datetimeFigureOut">
              <a:rPr lang="lt-LT" smtClean="0"/>
              <a:t>2025-11-21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93EFA8E8-87A2-0F14-BB0C-0C04D25C7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38799330-EEA6-E4B3-0659-9680B5FAC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52D36-450D-4FD8-B798-4A65C37EB0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70205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ED11A1F-6148-E453-1CAF-C9582BF0E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07BD2FA-AD11-49E3-F485-C42440D4F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52A26B3A-48CC-84DE-0F68-E97A8E17F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B7074-203B-496B-8BFD-D3B24AF8E0FB}" type="datetimeFigureOut">
              <a:rPr lang="lt-LT" smtClean="0"/>
              <a:t>2025-11-21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CEF0B1CF-B828-25F3-618E-ADBFFB324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1AEE2341-AA28-08BD-E734-DEC1AFF2E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52D36-450D-4FD8-B798-4A65C37EB0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89758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B27DC9A-3DD4-BA04-EA07-DC934F40F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BDBA420A-BFBB-B9D7-E6A5-8A3267F408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7A122670-5925-3FC1-F117-849500601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B7074-203B-496B-8BFD-D3B24AF8E0FB}" type="datetimeFigureOut">
              <a:rPr lang="lt-LT" smtClean="0"/>
              <a:t>2025-11-21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887EB8AF-3652-C47C-6121-79B6DC22C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40FF55A9-B318-68C3-CCB7-5AE799511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52D36-450D-4FD8-B798-4A65C37EB0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32181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B523D00-61EB-488E-20CB-C7F5766CF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9D854F4-0873-01E1-B78F-54B698D1C4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0FF3DFD5-3EAF-C65A-6C2C-BA8A440B22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BD3740B2-A623-A184-81A4-170E35B49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B7074-203B-496B-8BFD-D3B24AF8E0FB}" type="datetimeFigureOut">
              <a:rPr lang="lt-LT" smtClean="0"/>
              <a:t>2025-11-21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63067291-F098-93F2-A94F-484909B59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2D9D7FAA-807F-4B8A-756A-4FA2862C3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52D36-450D-4FD8-B798-4A65C37EB0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63026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8AFD3E4-4068-36CE-FFD5-6CC639C2C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427ABDAC-7CE8-968A-B362-D40DF2979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F60E943A-5B2C-8C45-FB78-510F77F7B4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C814D75A-6681-B823-5AB7-88DA422E13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627D8488-CB32-3223-CAC8-C7EDBCBB86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1D686C32-5024-E7DC-1363-71C269AFE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B7074-203B-496B-8BFD-D3B24AF8E0FB}" type="datetimeFigureOut">
              <a:rPr lang="lt-LT" smtClean="0"/>
              <a:t>2025-11-21</a:t>
            </a:fld>
            <a:endParaRPr lang="lt-LT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4781ECAF-D2C1-D8F9-FDDB-065BA2148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84D0F03E-7933-AEAC-BBBD-68A57D05A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52D36-450D-4FD8-B798-4A65C37EB0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09394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EB37109-1A25-4C6B-A77E-52D3D5C46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4E97BE66-F06C-DC8E-36D2-A2A096A51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B7074-203B-496B-8BFD-D3B24AF8E0FB}" type="datetimeFigureOut">
              <a:rPr lang="lt-LT" smtClean="0"/>
              <a:t>2025-11-21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A7EB25B0-4ACE-32A3-96E2-6B2940393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9F13F3A8-993E-EA0F-E434-BBCBC0B22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52D36-450D-4FD8-B798-4A65C37EB0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18442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9AEF868F-F9A1-229D-EB0D-CD2E11894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B7074-203B-496B-8BFD-D3B24AF8E0FB}" type="datetimeFigureOut">
              <a:rPr lang="lt-LT" smtClean="0"/>
              <a:t>2025-11-21</a:t>
            </a:fld>
            <a:endParaRPr lang="lt-LT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BC389D9D-1597-1F18-DDE3-7A241D3B0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685861FD-BBEC-9F1F-2425-4A908F262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52D36-450D-4FD8-B798-4A65C37EB0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17526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76397E9-73D5-9101-6E8C-1E44A06CD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ECBB7C6-7B9D-5678-3A7C-B13F684D1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9F8F3448-83DF-8B85-302A-9BCBC0D9DC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D6760AC4-5894-B108-5652-B8FC56EAC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B7074-203B-496B-8BFD-D3B24AF8E0FB}" type="datetimeFigureOut">
              <a:rPr lang="lt-LT" smtClean="0"/>
              <a:t>2025-11-21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4B43DDD2-CFF6-8637-36FC-231886B01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01F9D894-E6AA-7DB2-380C-12E04A15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52D36-450D-4FD8-B798-4A65C37EB0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17044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82D1900-D7DE-DF2C-9F00-732CD51D2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9051451A-D700-3129-7679-6913A3BDC4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222FCE69-3106-3946-E413-6C8CB2A947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81F411DC-1425-73C0-41A7-DF9AECB92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B7074-203B-496B-8BFD-D3B24AF8E0FB}" type="datetimeFigureOut">
              <a:rPr lang="lt-LT" smtClean="0"/>
              <a:t>2025-11-21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E5402FBD-75D0-9D5D-0308-CCD9F0236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B936DBEF-1D77-9834-7E5C-2B0937768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52D36-450D-4FD8-B798-4A65C37EB0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12667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F6C0B5F-9E99-A444-71AD-EFBCF304D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86C5729B-70DE-AC76-6D76-01DFD753C0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FCDD211B-EFF4-02E7-FADD-3CE113DFF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B7074-203B-496B-8BFD-D3B24AF8E0FB}" type="datetimeFigureOut">
              <a:rPr lang="lt-LT" smtClean="0"/>
              <a:t>2025-11-21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47EDAA2D-42F5-4088-E6F7-EB0671ACB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876D3548-DFC5-DBE5-236B-C4F38CE85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52D36-450D-4FD8-B798-4A65C37EB0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31978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322013F4-C105-E531-183B-B415D68E6E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F7E07F9C-C388-2F87-BA09-1940F101A5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31DE73DF-EFE9-3719-0A4D-2E1B07A24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B7074-203B-496B-8BFD-D3B24AF8E0FB}" type="datetimeFigureOut">
              <a:rPr lang="lt-LT" smtClean="0"/>
              <a:t>2025-11-21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3A7F115E-F9D7-73CB-62B9-391583829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903F1581-C23E-CA6A-49F1-3287C6B33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52D36-450D-4FD8-B798-4A65C37EB0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61704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32C1A439-BBBD-426A-7192-5306D4711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5F7D1033-0DF2-2287-224F-2D5BA6D18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F63576C8-BB04-82AD-AD28-A5DC8E1395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B7074-203B-496B-8BFD-D3B24AF8E0FB}" type="datetimeFigureOut">
              <a:rPr lang="lt-LT" smtClean="0"/>
              <a:t>2025-11-21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C4DA0D72-3CCB-5D39-3B8D-5CA9348949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225B7257-1C53-44BA-CA80-3D464F6A37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52D36-450D-4FD8-B798-4A65C37EB02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31127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67E6093-4E2E-F8B1-A17D-8E58344445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7923" y="1397666"/>
            <a:ext cx="11405419" cy="2387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PLUNG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ĖS SPECIALIOJO UGDYMO CENTRO MOKINIŲ INICIATYVOS PROJEKTAS</a:t>
            </a:r>
            <a:b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„Laikas atsipūsti“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56B347B4-914C-3361-AA2B-5936B01F16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3083" y="4919562"/>
            <a:ext cx="3313471" cy="1655762"/>
          </a:xfrm>
        </p:spPr>
        <p:txBody>
          <a:bodyPr>
            <a:normAutofit lnSpcReduction="10000"/>
          </a:bodyPr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Mokiniai: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Kotryna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Eizgirdaitė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Eimantas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Tenkutis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Dovydas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Benėta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inis pavadinimas 2">
            <a:extLst>
              <a:ext uri="{FF2B5EF4-FFF2-40B4-BE49-F238E27FC236}">
                <a16:creationId xmlns:a16="http://schemas.microsoft.com/office/drawing/2014/main" id="{8D5CD354-3C54-594A-2BD0-6FFD0063D3F6}"/>
              </a:ext>
            </a:extLst>
          </p:cNvPr>
          <p:cNvSpPr txBox="1">
            <a:spLocks/>
          </p:cNvSpPr>
          <p:nvPr/>
        </p:nvSpPr>
        <p:spPr>
          <a:xfrm>
            <a:off x="9188244" y="5574890"/>
            <a:ext cx="3313471" cy="10004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Mentorius: 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Gintarė Vičienė</a:t>
            </a:r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626CDD34-4E19-5421-9BDC-B923113CB7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87" y="3549291"/>
            <a:ext cx="2684167" cy="312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561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021223F-DE04-5E23-82C5-9C29E6631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244" y="645755"/>
            <a:ext cx="11609439" cy="4351338"/>
          </a:xfrm>
        </p:spPr>
        <p:txBody>
          <a:bodyPr/>
          <a:lstStyle/>
          <a:p>
            <a:r>
              <a:rPr lang="lt-LT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Projekto pavadinimas  „Laikas atsipūsti“</a:t>
            </a:r>
          </a:p>
          <a:p>
            <a:pPr algn="just"/>
            <a:r>
              <a:rPr lang="lt-LT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Projekto tikslas</a:t>
            </a:r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įrengti hamakus, Plungės specialiojo ugdymo centro lauko erdvėje. </a:t>
            </a:r>
          </a:p>
          <a:p>
            <a:pPr algn="just"/>
            <a:r>
              <a:rPr lang="lt-LT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Biudžetas</a:t>
            </a:r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600 Eur.</a:t>
            </a:r>
          </a:p>
          <a:p>
            <a:endParaRPr lang="lt-LT" dirty="0"/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4262A70A-508D-03AF-074D-12425B1D8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963" y="3429000"/>
            <a:ext cx="5751564" cy="322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553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2832A9B-5A17-D579-5A7A-7B996AB10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157"/>
            <a:ext cx="10515600" cy="1325563"/>
          </a:xfrm>
        </p:spPr>
        <p:txBody>
          <a:bodyPr/>
          <a:lstStyle/>
          <a:p>
            <a:pPr algn="ctr"/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HAMAKAI PADĖS: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36A5639-6F40-54B5-850B-27826824F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123" y="1307690"/>
            <a:ext cx="11484077" cy="5185185"/>
          </a:xfrm>
        </p:spPr>
        <p:txBody>
          <a:bodyPr>
            <a:normAutofit/>
          </a:bodyPr>
          <a:lstStyle/>
          <a:p>
            <a:pPr lvl="0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Mažinti stresą, nes suteiks ramią erdvę atsipalaidavimui.</a:t>
            </a:r>
          </a:p>
          <a:p>
            <a:pPr lvl="0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Suteiks mokiniams patrauklią vietą poilsiui, hamako siūbavimas padeda nusiraminti.</a:t>
            </a:r>
          </a:p>
          <a:p>
            <a:pPr lvl="0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Hamakai skatins mokinius išeiti į lauką, daugiau judėti ir būti gamtoje, vietoje sėdėjimo viduje.</a:t>
            </a:r>
          </a:p>
          <a:p>
            <a:pPr lvl="0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Sukurs bendravimo erdvę – kur mokiniai lengviau užmezga pokalbius ar leidžia laiką kartu.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Trumpas poilsis hamake padeda atgauti jėgas, pailsėti. </a:t>
            </a:r>
          </a:p>
        </p:txBody>
      </p:sp>
    </p:spTree>
    <p:extLst>
      <p:ext uri="{BB962C8B-B14F-4D97-AF65-F5344CB8AC3E}">
        <p14:creationId xmlns:p14="http://schemas.microsoft.com/office/powerpoint/2010/main" val="1732379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1340CE5-4EC1-3F94-63F7-74B376B79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145"/>
            <a:ext cx="10515600" cy="1325563"/>
          </a:xfrm>
        </p:spPr>
        <p:txBody>
          <a:bodyPr/>
          <a:lstStyle/>
          <a:p>
            <a:pPr algn="ctr"/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TAIP CENTRO ERDVĖ ATRODO</a:t>
            </a:r>
          </a:p>
        </p:txBody>
      </p:sp>
      <p:pic>
        <p:nvPicPr>
          <p:cNvPr id="4" name="Turinio vietos rezervavimo ženklas 3">
            <a:extLst>
              <a:ext uri="{FF2B5EF4-FFF2-40B4-BE49-F238E27FC236}">
                <a16:creationId xmlns:a16="http://schemas.microsoft.com/office/drawing/2014/main" id="{D996077F-5962-02A5-9ADC-B05299995C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563" y="1272456"/>
            <a:ext cx="7194733" cy="539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211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1">
            <a:extLst>
              <a:ext uri="{FF2B5EF4-FFF2-40B4-BE49-F238E27FC236}">
                <a16:creationId xmlns:a16="http://schemas.microsoft.com/office/drawing/2014/main" id="{62321CF8-64E4-E2BB-0C4A-6A8DBC904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TAIP CENTRO ERDVĖ ATRODYS PAVASARĮ</a:t>
            </a:r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8F8FBCD8-8DBC-B7D6-9E30-8AD230B89D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027" y="1592364"/>
            <a:ext cx="5056521" cy="505652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23B1834-E5E0-F653-C9B7-D007F7575238}"/>
              </a:ext>
            </a:extLst>
          </p:cNvPr>
          <p:cNvSpPr txBox="1"/>
          <p:nvPr/>
        </p:nvSpPr>
        <p:spPr>
          <a:xfrm>
            <a:off x="8947355" y="3429000"/>
            <a:ext cx="312481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Esame įsigiję 4 hamakus, dėl oro sąlygų (kadangi gavome rudenį) nekabinome. Kabinsime pavasarį. </a:t>
            </a:r>
          </a:p>
        </p:txBody>
      </p:sp>
    </p:spTree>
    <p:extLst>
      <p:ext uri="{BB962C8B-B14F-4D97-AF65-F5344CB8AC3E}">
        <p14:creationId xmlns:p14="http://schemas.microsoft.com/office/powerpoint/2010/main" val="1677785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BC35166-5347-FDDD-86D9-F92D3C069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774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AČIŪ UŽ DĖMESĮ </a:t>
            </a:r>
            <a:r>
              <a:rPr lang="lt-LT" sz="5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  <a:endParaRPr lang="lt-LT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193116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144</Words>
  <Application>Microsoft Office PowerPoint</Application>
  <PresentationFormat>Plačiaekranė</PresentationFormat>
  <Paragraphs>20</Paragraphs>
  <Slides>6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„Office“ tema</vt:lpstr>
      <vt:lpstr>PLUNGĖS SPECIALIOJO UGDYMO CENTRO MOKINIŲ INICIATYVOS PROJEKTAS  „Laikas atsipūsti“</vt:lpstr>
      <vt:lpstr>„PowerPoint“ pateiktis</vt:lpstr>
      <vt:lpstr>HAMAKAI PADĖS:</vt:lpstr>
      <vt:lpstr>TAIP CENTRO ERDVĖ ATRODO</vt:lpstr>
      <vt:lpstr>TAIP CENTRO ERDVĖ ATRODYS PAVASARĮ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Gintarė Vičienė</dc:creator>
  <cp:lastModifiedBy>Gintarė Vičienė</cp:lastModifiedBy>
  <cp:revision>5</cp:revision>
  <cp:lastPrinted>2025-11-19T08:46:35Z</cp:lastPrinted>
  <dcterms:created xsi:type="dcterms:W3CDTF">2025-11-19T06:52:38Z</dcterms:created>
  <dcterms:modified xsi:type="dcterms:W3CDTF">2025-11-21T12:25:25Z</dcterms:modified>
</cp:coreProperties>
</file>