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embeddedFontLst>
    <p:embeddedFont>
      <p:font typeface="DM Sans" panose="020B0604020202020204" charset="-7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ibre Baskerville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E7CEF3-DF70-4190-A02A-46A217A31B27}" v="1" dt="2025-11-24T08:42:53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2BE5F-A360-45D9-92C5-FB0570D78265}" type="datetimeFigureOut">
              <a:t>2025-11-24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1AEF5-332B-40A7-9137-65319F174D7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40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>
          <a:blip r:embed="rId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4483"/>
            <a:ext cx="130428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Plungės r. </a:t>
            </a:r>
            <a:r>
              <a:rPr lang="en-US" sz="445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savivaldybės</a:t>
            </a: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445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mokyklų</a:t>
            </a: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445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mokinių</a:t>
            </a: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445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iniciatyvų</a:t>
            </a: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projektų </a:t>
            </a:r>
            <a:r>
              <a:rPr lang="en-US" sz="445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pristatymas</a:t>
            </a:r>
            <a:endParaRPr lang="en-US" sz="4450" err="1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2920" y="4664352"/>
            <a:ext cx="13042821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Plungės</a:t>
            </a:r>
            <a:r>
              <a:rPr lang="en-US" sz="1400" dirty="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 r. </a:t>
            </a:r>
            <a:r>
              <a:rPr lang="en-US" sz="1400" dirty="0" err="1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Žemaitijos</a:t>
            </a:r>
            <a:r>
              <a:rPr lang="en-US" sz="1400" dirty="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kadetų</a:t>
            </a:r>
            <a:r>
              <a:rPr lang="en-US" sz="1400" dirty="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Žemaičių</a:t>
            </a:r>
            <a:r>
              <a:rPr lang="en-US" sz="1400" dirty="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Kalvarijos</a:t>
            </a:r>
            <a:r>
              <a:rPr lang="en-US" sz="1400" dirty="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 skyrius2025 m. </a:t>
            </a:r>
            <a:r>
              <a:rPr lang="lt-LT" sz="1400" dirty="0" smtClean="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lapkričio</a:t>
            </a:r>
            <a:r>
              <a:rPr lang="en-US" sz="1400" dirty="0" smtClean="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24 d.</a:t>
            </a:r>
            <a:endParaRPr lang="en-US" sz="1400" dirty="0">
              <a:solidFill>
                <a:schemeClr val="bg1"/>
              </a:solidFill>
              <a:latin typeface="DM Sans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>
          <a:blip r:embed="rId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3453" y="998303"/>
            <a:ext cx="630090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Projekto pavadinimas</a:t>
            </a:r>
            <a:endParaRPr lang="en-US" sz="4450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573452" y="1981143"/>
            <a:ext cx="13042821" cy="4260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150"/>
              </a:lnSpc>
            </a:pPr>
            <a:r>
              <a:rPr lang="en-US" sz="8900" err="1">
                <a:solidFill>
                  <a:schemeClr val="bg1"/>
                </a:solidFill>
                <a:ea typeface="+mn-lt"/>
                <a:cs typeface="+mn-lt"/>
              </a:rPr>
              <a:t>Rutuliai</a:t>
            </a:r>
            <a:r>
              <a:rPr lang="en-US" sz="89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8900" err="1">
                <a:solidFill>
                  <a:schemeClr val="bg1"/>
                </a:solidFill>
                <a:ea typeface="+mn-lt"/>
                <a:cs typeface="+mn-lt"/>
              </a:rPr>
              <a:t>atrieda</a:t>
            </a:r>
            <a:r>
              <a:rPr lang="en-US" sz="8900">
                <a:solidFill>
                  <a:schemeClr val="bg1"/>
                </a:solidFill>
                <a:ea typeface="+mn-lt"/>
                <a:cs typeface="+mn-lt"/>
              </a:rPr>
              <a:t> į </a:t>
            </a:r>
            <a:r>
              <a:rPr lang="en-US" sz="8900" err="1">
                <a:solidFill>
                  <a:schemeClr val="bg1"/>
                </a:solidFill>
                <a:ea typeface="+mn-lt"/>
                <a:cs typeface="+mn-lt"/>
              </a:rPr>
              <a:t>mokyklą</a:t>
            </a:r>
            <a:r>
              <a:rPr lang="en-US" sz="89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en-US" sz="8900">
                <a:solidFill>
                  <a:schemeClr val="bg1"/>
                </a:solidFill>
                <a:latin typeface="Libre Baskerville"/>
                <a:ea typeface="Calibri"/>
                <a:cs typeface="Calibri"/>
              </a:rPr>
              <a:t> </a:t>
            </a:r>
          </a:p>
        </p:txBody>
      </p:sp>
      <p:sp>
        <p:nvSpPr>
          <p:cNvPr id="4" name="Text 2"/>
          <p:cNvSpPr/>
          <p:nvPr/>
        </p:nvSpPr>
        <p:spPr>
          <a:xfrm>
            <a:off x="573452" y="335401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Sveikiname – mūsų projektas laimėjo finansavimą! Tai istorinė akimirka mūsų mokyklos bendruomenei.</a:t>
            </a:r>
            <a:endParaRPr lang="en-US" sz="1750">
              <a:solidFill>
                <a:schemeClr val="bg1"/>
              </a:solidFill>
              <a:latin typeface="DM Sans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>
          <a:blip r:embed="rId3"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2436" y="474512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Projekto tikslai</a:t>
            </a:r>
            <a:endParaRPr lang="en-US" sz="4450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62436" y="5554996"/>
            <a:ext cx="4196358" cy="2402324"/>
          </a:xfrm>
          <a:prstGeom prst="roundRect">
            <a:avLst>
              <a:gd name="adj" fmla="val 3966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37544" y="57233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Protinis mastymas</a:t>
            </a:r>
            <a:endParaRPr lang="en-US" sz="2200"/>
          </a:p>
        </p:txBody>
      </p:sp>
      <p:sp>
        <p:nvSpPr>
          <p:cNvPr id="5" name="Text 3"/>
          <p:cNvSpPr/>
          <p:nvPr/>
        </p:nvSpPr>
        <p:spPr>
          <a:xfrm>
            <a:off x="1028224" y="621374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Biliardas ugdo strateginį mąstymą, koncentraciją ir gebėjimą planuoti keletą ėjimų į priekį</a:t>
            </a:r>
            <a:endParaRPr lang="en-US" sz="1750"/>
          </a:p>
        </p:txBody>
      </p:sp>
      <p:sp>
        <p:nvSpPr>
          <p:cNvPr id="6" name="Shape 4"/>
          <p:cNvSpPr/>
          <p:nvPr/>
        </p:nvSpPr>
        <p:spPr>
          <a:xfrm>
            <a:off x="5216962" y="5554996"/>
            <a:ext cx="4196358" cy="2402324"/>
          </a:xfrm>
          <a:prstGeom prst="roundRect">
            <a:avLst>
              <a:gd name="adj" fmla="val 3966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03088" y="57233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Bendra erdvė</a:t>
            </a:r>
            <a:endParaRPr lang="en-US" sz="2200"/>
          </a:p>
        </p:txBody>
      </p:sp>
      <p:sp>
        <p:nvSpPr>
          <p:cNvPr id="8" name="Text 6"/>
          <p:cNvSpPr/>
          <p:nvPr/>
        </p:nvSpPr>
        <p:spPr>
          <a:xfrm>
            <a:off x="5539531" y="621374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Sukurti jaukią vietą bendravimui, kur mokiniai gali kartu praleisti laisvalaikį</a:t>
            </a:r>
            <a:endParaRPr lang="en-US" sz="1750"/>
          </a:p>
        </p:txBody>
      </p:sp>
      <p:sp>
        <p:nvSpPr>
          <p:cNvPr id="9" name="Shape 7"/>
          <p:cNvSpPr/>
          <p:nvPr/>
        </p:nvSpPr>
        <p:spPr>
          <a:xfrm>
            <a:off x="9871487" y="5554996"/>
            <a:ext cx="4196358" cy="2402324"/>
          </a:xfrm>
          <a:prstGeom prst="roundRect">
            <a:avLst>
              <a:gd name="adj" fmla="val 3966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105922" y="5668245"/>
            <a:ext cx="372749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Atsitraukimas nuo ekranų</a:t>
            </a:r>
            <a:endParaRPr lang="en-US" sz="2200"/>
          </a:p>
        </p:txBody>
      </p:sp>
      <p:sp>
        <p:nvSpPr>
          <p:cNvPr id="11" name="Text 9"/>
          <p:cNvSpPr/>
          <p:nvPr/>
        </p:nvSpPr>
        <p:spPr>
          <a:xfrm>
            <a:off x="10105922" y="6215537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Paskatinti mokinius atsitraukti nuo telefonų ir kompiuterių, pasirinkti aktyvų poilsį</a:t>
            </a:r>
            <a:endParaRPr lang="en-US" sz="17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9118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Projekto vykdytojai</a:t>
            </a:r>
            <a:endParaRPr lang="en-US" sz="4450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166943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Tadas Ruibavičius</a:t>
            </a:r>
            <a:endParaRPr lang="en-US" sz="2650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81904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chemeClr val="accent5">
                    <a:lumMod val="76000"/>
                  </a:schemeClr>
                </a:solidFill>
                <a:latin typeface="DM Sans"/>
                <a:ea typeface="DM Sans" pitchFamily="34" charset="-122"/>
                <a:cs typeface="DM Sans" pitchFamily="34" charset="-120"/>
              </a:rPr>
              <a:t>I</a:t>
            </a:r>
            <a:r>
              <a:rPr lang="en-US" sz="175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IIg. klasė</a:t>
            </a:r>
            <a:endParaRPr lang="en-US" sz="1750">
              <a:solidFill>
                <a:schemeClr val="bg1"/>
              </a:solidFill>
              <a:latin typeface="DM Sans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438602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/>
          </a:p>
        </p:txBody>
      </p:sp>
      <p:sp>
        <p:nvSpPr>
          <p:cNvPr id="6" name="Text 4"/>
          <p:cNvSpPr/>
          <p:nvPr/>
        </p:nvSpPr>
        <p:spPr>
          <a:xfrm>
            <a:off x="7599521" y="3166943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Goda Pociūtė</a:t>
            </a:r>
            <a:endParaRPr lang="en-US" sz="2650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7" name="Text 5"/>
          <p:cNvSpPr/>
          <p:nvPr/>
        </p:nvSpPr>
        <p:spPr>
          <a:xfrm>
            <a:off x="7599521" y="381904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IIg. klasė</a:t>
            </a:r>
            <a:endParaRPr lang="en-US" sz="1750">
              <a:solidFill>
                <a:schemeClr val="bg1"/>
              </a:solidFill>
              <a:latin typeface="DM Sans"/>
              <a:ea typeface="Calibri"/>
              <a:cs typeface="Calibri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99521" y="438602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/>
          </a:p>
        </p:txBody>
      </p:sp>
      <p:sp>
        <p:nvSpPr>
          <p:cNvPr id="9" name="Shape 7"/>
          <p:cNvSpPr/>
          <p:nvPr/>
        </p:nvSpPr>
        <p:spPr>
          <a:xfrm>
            <a:off x="793790" y="5321531"/>
            <a:ext cx="13042821" cy="35957"/>
          </a:xfrm>
          <a:prstGeom prst="rect">
            <a:avLst/>
          </a:prstGeom>
          <a:solidFill>
            <a:srgbClr val="454240">
              <a:alpha val="5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93790" y="561260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Padėkos:</a:t>
            </a:r>
            <a:r>
              <a:rPr lang="en-US" sz="175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 Dėkojame visiems, kurie palaikė šią iniciatyvą – mokytojams, tėvams ir savivaldybės komisijai už suteiktą galimybę įgyvendinti šį projektą.</a:t>
            </a:r>
            <a:endParaRPr lang="en-US" sz="1750">
              <a:solidFill>
                <a:schemeClr val="bg1"/>
              </a:solidFill>
              <a:latin typeface="DM Sans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>
          <a:blip r:embed="rId3"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3478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Ką projektas suteikia mokyklos bendruomenei?</a:t>
            </a:r>
            <a:endParaRPr lang="en-US" sz="4450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93790" y="3024664"/>
            <a:ext cx="6407944" cy="2093714"/>
          </a:xfrm>
          <a:prstGeom prst="roundRect">
            <a:avLst>
              <a:gd name="adj" fmla="val 6988"/>
            </a:avLst>
          </a:prstGeom>
          <a:solidFill>
            <a:srgbClr val="FFFDFA"/>
          </a:solidFill>
          <a:ln w="30480">
            <a:solidFill>
              <a:srgbClr val="DDD3B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3310" y="3024664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B88E23"/>
          </a:solidFill>
          <a:ln/>
        </p:spPr>
      </p:sp>
      <p:sp>
        <p:nvSpPr>
          <p:cNvPr id="5" name="Text 3"/>
          <p:cNvSpPr/>
          <p:nvPr/>
        </p:nvSpPr>
        <p:spPr>
          <a:xfrm>
            <a:off x="1142524" y="32819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Reguliarūs turnyrai</a:t>
            </a:r>
            <a:endParaRPr lang="en-US" sz="2200"/>
          </a:p>
        </p:txBody>
      </p:sp>
      <p:sp>
        <p:nvSpPr>
          <p:cNvPr id="6" name="Text 4"/>
          <p:cNvSpPr/>
          <p:nvPr/>
        </p:nvSpPr>
        <p:spPr>
          <a:xfrm>
            <a:off x="1142524" y="3772376"/>
            <a:ext cx="58019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Organizuosime mėnesinius biliardo čempionatus su prizais nugalėtojams ir įdomia programa</a:t>
            </a:r>
            <a:endParaRPr lang="en-US" sz="1750"/>
          </a:p>
        </p:txBody>
      </p:sp>
      <p:sp>
        <p:nvSpPr>
          <p:cNvPr id="7" name="Shape 5"/>
          <p:cNvSpPr/>
          <p:nvPr/>
        </p:nvSpPr>
        <p:spPr>
          <a:xfrm>
            <a:off x="7428548" y="3024664"/>
            <a:ext cx="6408063" cy="2093714"/>
          </a:xfrm>
          <a:prstGeom prst="roundRect">
            <a:avLst>
              <a:gd name="adj" fmla="val 6988"/>
            </a:avLst>
          </a:prstGeom>
          <a:solidFill>
            <a:srgbClr val="FFFDFA"/>
          </a:solidFill>
          <a:ln w="30480">
            <a:solidFill>
              <a:srgbClr val="DDD3B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98067" y="3024664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B88E23"/>
          </a:solidFill>
          <a:ln/>
        </p:spPr>
      </p:sp>
      <p:sp>
        <p:nvSpPr>
          <p:cNvPr id="9" name="Text 7"/>
          <p:cNvSpPr/>
          <p:nvPr/>
        </p:nvSpPr>
        <p:spPr>
          <a:xfrm>
            <a:off x="7777282" y="3281958"/>
            <a:ext cx="30122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Komandinės rungtys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7777282" y="3772376"/>
            <a:ext cx="58020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Klasės galės varžytis tarpusavyje, stiprinant komandinio darbo įgūdžius ir klasių bendruomeniškumą</a:t>
            </a:r>
            <a:endParaRPr lang="en-US" sz="1750"/>
          </a:p>
        </p:txBody>
      </p:sp>
      <p:sp>
        <p:nvSpPr>
          <p:cNvPr id="11" name="Shape 9"/>
          <p:cNvSpPr/>
          <p:nvPr/>
        </p:nvSpPr>
        <p:spPr>
          <a:xfrm>
            <a:off x="793790" y="5345192"/>
            <a:ext cx="6407944" cy="1730812"/>
          </a:xfrm>
          <a:prstGeom prst="roundRect">
            <a:avLst>
              <a:gd name="adj" fmla="val 8453"/>
            </a:avLst>
          </a:prstGeom>
          <a:solidFill>
            <a:srgbClr val="FFFDFA"/>
          </a:solidFill>
          <a:ln w="30480">
            <a:solidFill>
              <a:srgbClr val="DDD3B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63310" y="5345192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B88E23"/>
          </a:solidFill>
          <a:ln/>
        </p:spPr>
      </p:sp>
      <p:sp>
        <p:nvSpPr>
          <p:cNvPr id="13" name="Text 11"/>
          <p:cNvSpPr/>
          <p:nvPr/>
        </p:nvSpPr>
        <p:spPr>
          <a:xfrm>
            <a:off x="1142524" y="5602486"/>
            <a:ext cx="35319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Nemokamos treniruotės</a:t>
            </a:r>
            <a:endParaRPr lang="en-US" sz="2200"/>
          </a:p>
        </p:txBody>
      </p:sp>
      <p:sp>
        <p:nvSpPr>
          <p:cNvPr id="14" name="Text 12"/>
          <p:cNvSpPr/>
          <p:nvPr/>
        </p:nvSpPr>
        <p:spPr>
          <a:xfrm>
            <a:off x="1142524" y="6092904"/>
            <a:ext cx="58019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Pradedantiesiems siūlysime mokymus ir patarimus, kaip žaisti biliardą ir tobulinti techniką</a:t>
            </a:r>
            <a:endParaRPr lang="en-US" sz="1750"/>
          </a:p>
        </p:txBody>
      </p:sp>
      <p:sp>
        <p:nvSpPr>
          <p:cNvPr id="15" name="Shape 13"/>
          <p:cNvSpPr/>
          <p:nvPr/>
        </p:nvSpPr>
        <p:spPr>
          <a:xfrm>
            <a:off x="7428548" y="5345192"/>
            <a:ext cx="6408063" cy="1730812"/>
          </a:xfrm>
          <a:prstGeom prst="roundRect">
            <a:avLst>
              <a:gd name="adj" fmla="val 8453"/>
            </a:avLst>
          </a:prstGeom>
          <a:solidFill>
            <a:srgbClr val="FFFDFA"/>
          </a:solidFill>
          <a:ln w="30480">
            <a:solidFill>
              <a:srgbClr val="DDD3B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98067" y="5345192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B88E23"/>
          </a:solidFill>
          <a:ln/>
        </p:spPr>
      </p:sp>
      <p:sp>
        <p:nvSpPr>
          <p:cNvPr id="17" name="Text 15"/>
          <p:cNvSpPr/>
          <p:nvPr/>
        </p:nvSpPr>
        <p:spPr>
          <a:xfrm>
            <a:off x="7777282" y="56024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Poilsio zona</a:t>
            </a:r>
            <a:endParaRPr lang="en-US" sz="2200"/>
          </a:p>
        </p:txBody>
      </p:sp>
      <p:sp>
        <p:nvSpPr>
          <p:cNvPr id="18" name="Text 16"/>
          <p:cNvSpPr/>
          <p:nvPr/>
        </p:nvSpPr>
        <p:spPr>
          <a:xfrm>
            <a:off x="7777282" y="6092904"/>
            <a:ext cx="58020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Erdvė, kur galima atsipalaiduoti tarp pamokų, bendrauti ir kurti teigiamą mokyklos atmosferą</a:t>
            </a:r>
            <a:endParaRPr lang="en-US" sz="17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67E331F1-48E1-4C84-ADED-D05DDFAF8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28"/>
            <a:ext cx="14654011" cy="82296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93790" y="1094661"/>
            <a:ext cx="69030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chemeClr val="bg1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Projekto</a:t>
            </a:r>
            <a:r>
              <a:rPr lang="en-US" sz="4450" dirty="0">
                <a:solidFill>
                  <a:schemeClr val="bg1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4450" dirty="0" err="1">
                <a:solidFill>
                  <a:schemeClr val="bg1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įgyvendinimas</a:t>
            </a:r>
            <a:endParaRPr lang="en-US" sz="44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1894165"/>
            <a:ext cx="6859905" cy="574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Biliardo</a:t>
            </a:r>
            <a:r>
              <a:rPr lang="en-US" sz="35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35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stalas</a:t>
            </a:r>
            <a:r>
              <a:rPr lang="en-US" sz="35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35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jau</a:t>
            </a:r>
            <a:r>
              <a:rPr lang="en-US" sz="35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35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įrengtas</a:t>
            </a:r>
            <a:r>
              <a:rPr lang="en-US" sz="35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! </a:t>
            </a:r>
            <a:endParaRPr lang="en-US" sz="3550" dirty="0">
              <a:solidFill>
                <a:schemeClr val="bg1"/>
              </a:solidFill>
              <a:latin typeface="Libre Baskerville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280892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Džiaugiamės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galėdami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pranešti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kad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projektas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sėkmingai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įgyvendintas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Biliardo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stalas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įrengtas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mokyklos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poilsio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zonoje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ir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jau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sulaukė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didelio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mokinių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susidomėjimo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3993952"/>
            <a:ext cx="4885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Įgyvendinimo</a:t>
            </a:r>
            <a:r>
              <a:rPr lang="en-US" sz="1750" b="1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b="1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etapai</a:t>
            </a:r>
            <a:r>
              <a:rPr lang="en-US" sz="1750" b="1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: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4560927"/>
            <a:ext cx="4885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Finansavimo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gavimas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ir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biudžeto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valdymas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93790" y="5003125"/>
            <a:ext cx="4885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Įrangos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įsigijimas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ir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pristatymas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793790" y="5445323"/>
            <a:ext cx="4885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3"/>
            </a:pP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Stalo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surinkimas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ir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įrengimas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793790" y="5887522"/>
            <a:ext cx="48850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4"/>
            </a:pP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Erdvės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pritaikymas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ir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saugos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priemonių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užtikrinimas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793790" y="6692622"/>
            <a:ext cx="48850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5"/>
            </a:pP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Oficialus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atidarymas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ir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pirmosios</a:t>
            </a:r>
            <a:r>
              <a:rPr lang="en-US" sz="1750" dirty="0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750" dirty="0" err="1">
                <a:solidFill>
                  <a:schemeClr val="bg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varžybos</a:t>
            </a:r>
            <a:endParaRPr lang="en-US" sz="1750" dirty="0">
              <a:solidFill>
                <a:schemeClr val="bg1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6239828" y="3993952"/>
            <a:ext cx="307264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/>
          </a:p>
        </p:txBody>
      </p:sp>
      <p:sp>
        <p:nvSpPr>
          <p:cNvPr id="12" name="Text 10"/>
          <p:cNvSpPr/>
          <p:nvPr/>
        </p:nvSpPr>
        <p:spPr>
          <a:xfrm>
            <a:off x="9873496" y="399395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>
          <a:blip r:embed="rId3"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12138"/>
            <a:ext cx="72392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Ateities planai ir padėkos</a:t>
            </a:r>
            <a:endParaRPr lang="en-US" sz="4450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187893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Kas toliau?</a:t>
            </a:r>
            <a:endParaRPr lang="en-US" sz="2650">
              <a:solidFill>
                <a:schemeClr val="bg1"/>
              </a:solidFill>
              <a:latin typeface="Libre Baskerville"/>
              <a:ea typeface="Calibri"/>
              <a:cs typeface="Calibri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286203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Kasmetinis mokyklos biliardo čempionatas</a:t>
            </a:r>
            <a:endParaRPr lang="en-US" sz="1750">
              <a:solidFill>
                <a:schemeClr val="bg1"/>
              </a:solidFill>
              <a:latin typeface="DM Sans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328219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Biliardo klubo įkūrimas mokykloje</a:t>
            </a:r>
            <a:endParaRPr lang="en-US" sz="1750">
              <a:solidFill>
                <a:schemeClr val="bg1"/>
              </a:solidFill>
              <a:latin typeface="DM San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372439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Draugiškos varžybos su kitomis mokyklomis</a:t>
            </a:r>
            <a:endParaRPr lang="en-US" sz="1750">
              <a:solidFill>
                <a:schemeClr val="bg1"/>
              </a:solidFill>
              <a:latin typeface="DM San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93790" y="416659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Papildomos įrangos įsigijimas (lazdelės, kreidos)</a:t>
            </a:r>
            <a:endParaRPr lang="en-US" sz="1750">
              <a:solidFill>
                <a:schemeClr val="bg1"/>
              </a:solidFill>
              <a:latin typeface="DM San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939683" y="2216229"/>
            <a:ext cx="590454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>
                <a:solidFill>
                  <a:schemeClr val="bg1"/>
                </a:solidFill>
                <a:latin typeface="DM Sans"/>
                <a:ea typeface="DM Sans" pitchFamily="34" charset="-122"/>
                <a:cs typeface="DM Sans" pitchFamily="34" charset="-120"/>
              </a:rPr>
              <a:t>„Dėkojame Plungės r. savivaldybės komisijai už suteiktą galimybę įgyvendinti šią iniciatyvą. Ypatingas ačiū mokyklos administracijai, mokytojams ir visiems rėmėjams, kurie tikėjo mūsų idėja!"</a:t>
            </a:r>
            <a:endParaRPr lang="en-US" sz="1750">
              <a:solidFill>
                <a:schemeClr val="bg1"/>
              </a:solidFill>
              <a:latin typeface="DM San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39683" y="3871913"/>
            <a:ext cx="59045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b="1">
              <a:solidFill>
                <a:schemeClr val="bg1"/>
              </a:solidFill>
              <a:latin typeface="DM San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599521" y="2216229"/>
            <a:ext cx="30480" cy="2018586"/>
          </a:xfrm>
          <a:prstGeom prst="rect">
            <a:avLst/>
          </a:prstGeom>
          <a:solidFill>
            <a:srgbClr val="B88E23"/>
          </a:solidFill>
          <a:ln/>
        </p:spPr>
      </p:sp>
      <p:sp>
        <p:nvSpPr>
          <p:cNvPr id="11" name="Shape 9"/>
          <p:cNvSpPr/>
          <p:nvPr/>
        </p:nvSpPr>
        <p:spPr>
          <a:xfrm>
            <a:off x="793790" y="4977322"/>
            <a:ext cx="13042821" cy="35957"/>
          </a:xfrm>
          <a:prstGeom prst="rect">
            <a:avLst/>
          </a:prstGeom>
          <a:solidFill>
            <a:srgbClr val="454240">
              <a:alpha val="50000"/>
            </a:srgbClr>
          </a:solidFill>
          <a:ln>
            <a:solidFill>
              <a:schemeClr val="bg1"/>
            </a:solidFill>
          </a:ln>
        </p:spPr>
      </p:sp>
      <p:sp>
        <p:nvSpPr>
          <p:cNvPr id="12" name="Text 10"/>
          <p:cNvSpPr/>
          <p:nvPr/>
        </p:nvSpPr>
        <p:spPr>
          <a:xfrm>
            <a:off x="1587579" y="5396780"/>
            <a:ext cx="13042821" cy="1964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700"/>
              </a:lnSpc>
              <a:buNone/>
            </a:pPr>
            <a:r>
              <a:rPr lang="en-US" sz="61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Kartu</a:t>
            </a:r>
            <a:r>
              <a:rPr lang="en-US" sz="61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61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kuriame</a:t>
            </a:r>
            <a:r>
              <a:rPr lang="en-US" sz="61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61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geresnę</a:t>
            </a:r>
            <a:r>
              <a:rPr lang="en-US" sz="61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61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mokyklos</a:t>
            </a:r>
            <a:r>
              <a:rPr lang="en-US" sz="61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6150" dirty="0" err="1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bendruomenę</a:t>
            </a:r>
            <a:r>
              <a:rPr lang="en-US" sz="6150" dirty="0">
                <a:solidFill>
                  <a:schemeClr val="bg1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! </a:t>
            </a:r>
            <a:endParaRPr lang="en-US" sz="6150" dirty="0">
              <a:solidFill>
                <a:schemeClr val="bg1"/>
              </a:solidFill>
              <a:latin typeface="Libre Baskervill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311</Words>
  <Application>Microsoft Office PowerPoint</Application>
  <PresentationFormat>Pasirinktinai</PresentationFormat>
  <Paragraphs>51</Paragraphs>
  <Slides>7</Slides>
  <Notes>7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12" baseType="lpstr">
      <vt:lpstr>DM Sans</vt:lpstr>
      <vt:lpstr>Arial</vt:lpstr>
      <vt:lpstr>Calibri</vt:lpstr>
      <vt:lpstr>Libre Baskerville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komitetai</cp:lastModifiedBy>
  <cp:revision>6</cp:revision>
  <dcterms:created xsi:type="dcterms:W3CDTF">2025-11-13T20:05:47Z</dcterms:created>
  <dcterms:modified xsi:type="dcterms:W3CDTF">2025-11-24T10:38:03Z</dcterms:modified>
</cp:coreProperties>
</file>