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1430000" cy="5981700"/>
  <p:notesSz cx="6858000" cy="9144000"/>
  <p:embeddedFontLst>
    <p:embeddedFont>
      <p:font typeface="Montserrat" charset="-70"/>
      <p:regular r:id="rId20"/>
    </p:embeddedFont>
    <p:embeddedFont>
      <p:font typeface="Montserrat Bold" charset="-70"/>
      <p:regular r:id="rId21"/>
    </p:embeddedFont>
    <p:embeddedFont>
      <p:font typeface="Open Sans Bold" charset="0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2" autoAdjust="0"/>
  </p:normalViewPr>
  <p:slideViewPr>
    <p:cSldViewPr>
      <p:cViewPr varScale="1">
        <p:scale>
          <a:sx n="94" d="100"/>
          <a:sy n="94" d="100"/>
        </p:scale>
        <p:origin x="-437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33923" y="0"/>
            <a:ext cx="8598265" cy="5876925"/>
          </a:xfrm>
          <a:custGeom>
            <a:avLst/>
            <a:gdLst/>
            <a:ahLst/>
            <a:cxnLst/>
            <a:rect l="l" t="t" r="r" b="b"/>
            <a:pathLst>
              <a:path w="8598265" h="5876925">
                <a:moveTo>
                  <a:pt x="0" y="0"/>
                </a:moveTo>
                <a:lnTo>
                  <a:pt x="8598265" y="0"/>
                </a:lnTo>
                <a:lnTo>
                  <a:pt x="8598265" y="5876925"/>
                </a:ln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2709900">
            <a:off x="7583748" y="146856"/>
            <a:ext cx="2279742" cy="4454681"/>
            <a:chOff x="0" y="0"/>
            <a:chExt cx="3039656" cy="59395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9618" cy="5939536"/>
            </a:xfrm>
            <a:custGeom>
              <a:avLst/>
              <a:gdLst/>
              <a:ahLst/>
              <a:cxnLst/>
              <a:rect l="l" t="t" r="r" b="b"/>
              <a:pathLst>
                <a:path w="3039618" h="5939536">
                  <a:moveTo>
                    <a:pt x="0" y="8636"/>
                  </a:moveTo>
                  <a:lnTo>
                    <a:pt x="17018" y="5939536"/>
                  </a:lnTo>
                  <a:lnTo>
                    <a:pt x="17018" y="5939536"/>
                  </a:lnTo>
                  <a:lnTo>
                    <a:pt x="3039618" y="5930900"/>
                  </a:lnTo>
                  <a:lnTo>
                    <a:pt x="3022600" y="0"/>
                  </a:lnTo>
                  <a:lnTo>
                    <a:pt x="0" y="8636"/>
                  </a:lnTo>
                  <a:close/>
                </a:path>
              </a:pathLst>
            </a:custGeom>
            <a:blipFill>
              <a:blip r:embed="rId4"/>
              <a:stretch>
                <a:fillRect r="-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4313577" y="1197550"/>
            <a:ext cx="1114425" cy="1114425"/>
          </a:xfrm>
          <a:custGeom>
            <a:avLst/>
            <a:gdLst/>
            <a:ahLst/>
            <a:cxnLst/>
            <a:rect l="l" t="t" r="r" b="b"/>
            <a:pathLst>
              <a:path w="1114425" h="1114425">
                <a:moveTo>
                  <a:pt x="0" y="0"/>
                </a:moveTo>
                <a:lnTo>
                  <a:pt x="1114425" y="0"/>
                </a:lnTo>
                <a:lnTo>
                  <a:pt x="1114425" y="1114425"/>
                </a:lnTo>
                <a:lnTo>
                  <a:pt x="0" y="1114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6851" y="3853224"/>
            <a:ext cx="1524000" cy="2128476"/>
          </a:xfrm>
          <a:custGeom>
            <a:avLst/>
            <a:gdLst/>
            <a:ahLst/>
            <a:cxnLst/>
            <a:rect l="l" t="t" r="r" b="b"/>
            <a:pathLst>
              <a:path w="1524000" h="2128476">
                <a:moveTo>
                  <a:pt x="0" y="0"/>
                </a:moveTo>
                <a:lnTo>
                  <a:pt x="1524000" y="0"/>
                </a:lnTo>
                <a:lnTo>
                  <a:pt x="1524000" y="2128476"/>
                </a:lnTo>
                <a:lnTo>
                  <a:pt x="0" y="21284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1135"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669019" y="-63503"/>
            <a:ext cx="8723614" cy="6005627"/>
            <a:chOff x="0" y="0"/>
            <a:chExt cx="8723617" cy="6005627"/>
          </a:xfrm>
        </p:grpSpPr>
        <p:sp>
          <p:nvSpPr>
            <p:cNvPr id="8" name="Freeform 8"/>
            <p:cNvSpPr/>
            <p:nvPr/>
          </p:nvSpPr>
          <p:spPr>
            <a:xfrm>
              <a:off x="63500" y="63500"/>
              <a:ext cx="8596630" cy="5878576"/>
            </a:xfrm>
            <a:custGeom>
              <a:avLst/>
              <a:gdLst/>
              <a:ahLst/>
              <a:cxnLst/>
              <a:rect l="l" t="t" r="r" b="b"/>
              <a:pathLst>
                <a:path w="8596630" h="5878576">
                  <a:moveTo>
                    <a:pt x="0" y="0"/>
                  </a:moveTo>
                  <a:lnTo>
                    <a:pt x="0" y="5878576"/>
                  </a:lnTo>
                  <a:lnTo>
                    <a:pt x="8596630" y="5878576"/>
                  </a:lnTo>
                  <a:lnTo>
                    <a:pt x="859663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1644523" y="1260983"/>
              <a:ext cx="1109726" cy="1109726"/>
            </a:xfrm>
            <a:custGeom>
              <a:avLst/>
              <a:gdLst/>
              <a:ahLst/>
              <a:cxnLst/>
              <a:rect l="l" t="t" r="r" b="b"/>
              <a:pathLst>
                <a:path w="1109726" h="1109726">
                  <a:moveTo>
                    <a:pt x="0" y="1109726"/>
                  </a:moveTo>
                  <a:lnTo>
                    <a:pt x="1109726" y="1109726"/>
                  </a:lnTo>
                  <a:lnTo>
                    <a:pt x="11097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718604" y="550612"/>
            <a:ext cx="7155637" cy="42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Dalyvaujamasis biudžetas - galimybė išgirsti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79737" y="5478170"/>
            <a:ext cx="1763420" cy="266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0"/>
              </a:lnSpc>
            </a:pPr>
            <a:r>
              <a:rPr lang="en-US" sz="1557">
                <a:solidFill>
                  <a:srgbClr val="FFE888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-US" sz="155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ww.KADETAI.LT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3868" y="1778432"/>
            <a:ext cx="6012428" cy="1992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8"/>
              </a:lnSpc>
            </a:pPr>
            <a:r>
              <a:rPr lang="en-US" sz="3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PLUNGĖS R. ŽEMAITIJOS KADETŲ GIMNAZIJOS DALYVAUJAMOJO BIUDŽETO PRISTATYMAS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96374" y="4626664"/>
            <a:ext cx="2030520" cy="562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9"/>
              </a:lnSpc>
            </a:pPr>
            <a:r>
              <a:rPr lang="en-US" sz="9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INICIATYVOS DARBO GRUPĖ - TOMAS JONUTIS, GUSTAS RUŠKYS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6750" y="1105824"/>
            <a:ext cx="11039475" cy="4781550"/>
          </a:xfrm>
          <a:custGeom>
            <a:avLst/>
            <a:gdLst/>
            <a:ahLst/>
            <a:cxnLst/>
            <a:rect l="l" t="t" r="r" b="b"/>
            <a:pathLst>
              <a:path w="11039475" h="4781550">
                <a:moveTo>
                  <a:pt x="0" y="0"/>
                </a:moveTo>
                <a:lnTo>
                  <a:pt x="11039475" y="0"/>
                </a:lnTo>
                <a:lnTo>
                  <a:pt x="11039475" y="4781550"/>
                </a:lnTo>
                <a:lnTo>
                  <a:pt x="0" y="4781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402" b="-2224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6851" y="4294384"/>
            <a:ext cx="1209675" cy="1485900"/>
          </a:xfrm>
          <a:custGeom>
            <a:avLst/>
            <a:gdLst/>
            <a:ahLst/>
            <a:cxnLst/>
            <a:rect l="l" t="t" r="r" b="b"/>
            <a:pathLst>
              <a:path w="1209675" h="1485900">
                <a:moveTo>
                  <a:pt x="0" y="0"/>
                </a:moveTo>
                <a:lnTo>
                  <a:pt x="1209675" y="0"/>
                </a:lnTo>
                <a:lnTo>
                  <a:pt x="1209675" y="1485900"/>
                </a:lnTo>
                <a:lnTo>
                  <a:pt x="0" y="14859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b="-1474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84887" y="233934"/>
            <a:ext cx="8686448" cy="882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MOKOMĖS DEMOKRATIJOS</a:t>
            </a:r>
            <a:r>
              <a:rPr lang="en-US" sz="49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5981700"/>
          </a:xfrm>
          <a:custGeom>
            <a:avLst/>
            <a:gdLst/>
            <a:ahLst/>
            <a:cxnLst/>
            <a:rect l="l" t="t" r="r" b="b"/>
            <a:pathLst>
              <a:path w="11430000" h="5981700">
                <a:moveTo>
                  <a:pt x="0" y="0"/>
                </a:moveTo>
                <a:lnTo>
                  <a:pt x="11430000" y="0"/>
                </a:lnTo>
                <a:lnTo>
                  <a:pt x="11430000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622" b="-3622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7790" y="157067"/>
            <a:ext cx="10677525" cy="5667375"/>
          </a:xfrm>
          <a:custGeom>
            <a:avLst/>
            <a:gdLst/>
            <a:ahLst/>
            <a:cxnLst/>
            <a:rect l="l" t="t" r="r" b="b"/>
            <a:pathLst>
              <a:path w="10677525" h="5667375">
                <a:moveTo>
                  <a:pt x="0" y="0"/>
                </a:moveTo>
                <a:lnTo>
                  <a:pt x="10677525" y="0"/>
                </a:lnTo>
                <a:lnTo>
                  <a:pt x="10677525" y="5667375"/>
                </a:lnTo>
                <a:lnTo>
                  <a:pt x="0" y="56673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64" b="-52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77790" y="157067"/>
            <a:ext cx="10677525" cy="5667375"/>
          </a:xfrm>
          <a:custGeom>
            <a:avLst/>
            <a:gdLst/>
            <a:ahLst/>
            <a:cxnLst/>
            <a:rect l="l" t="t" r="r" b="b"/>
            <a:pathLst>
              <a:path w="10677525" h="5667375">
                <a:moveTo>
                  <a:pt x="0" y="0"/>
                </a:moveTo>
                <a:lnTo>
                  <a:pt x="10677525" y="0"/>
                </a:lnTo>
                <a:lnTo>
                  <a:pt x="10677525" y="5667375"/>
                </a:lnTo>
                <a:lnTo>
                  <a:pt x="0" y="56673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64" b="-521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77790" y="157067"/>
            <a:ext cx="10677525" cy="5667375"/>
          </a:xfrm>
          <a:custGeom>
            <a:avLst/>
            <a:gdLst/>
            <a:ahLst/>
            <a:cxnLst/>
            <a:rect l="l" t="t" r="r" b="b"/>
            <a:pathLst>
              <a:path w="10677525" h="5667375">
                <a:moveTo>
                  <a:pt x="0" y="0"/>
                </a:moveTo>
                <a:lnTo>
                  <a:pt x="10677525" y="0"/>
                </a:lnTo>
                <a:lnTo>
                  <a:pt x="10677525" y="5667375"/>
                </a:lnTo>
                <a:lnTo>
                  <a:pt x="0" y="56673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64" b="-521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69411" y="4761833"/>
            <a:ext cx="790575" cy="952500"/>
          </a:xfrm>
          <a:custGeom>
            <a:avLst/>
            <a:gdLst/>
            <a:ahLst/>
            <a:cxnLst/>
            <a:rect l="l" t="t" r="r" b="b"/>
            <a:pathLst>
              <a:path w="790575" h="952500">
                <a:moveTo>
                  <a:pt x="0" y="0"/>
                </a:moveTo>
                <a:lnTo>
                  <a:pt x="790575" y="0"/>
                </a:lnTo>
                <a:lnTo>
                  <a:pt x="790575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485" b="-10515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8170" y="1138971"/>
            <a:ext cx="10229850" cy="4248150"/>
          </a:xfrm>
          <a:custGeom>
            <a:avLst/>
            <a:gdLst/>
            <a:ahLst/>
            <a:cxnLst/>
            <a:rect l="l" t="t" r="r" b="b"/>
            <a:pathLst>
              <a:path w="10229850" h="4248150">
                <a:moveTo>
                  <a:pt x="0" y="0"/>
                </a:moveTo>
                <a:lnTo>
                  <a:pt x="10229850" y="0"/>
                </a:lnTo>
                <a:lnTo>
                  <a:pt x="10229850" y="4248150"/>
                </a:lnTo>
                <a:lnTo>
                  <a:pt x="0" y="4248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2" t="-18190" r="-36" b="-781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841148"/>
            <a:ext cx="790575" cy="1085850"/>
          </a:xfrm>
          <a:custGeom>
            <a:avLst/>
            <a:gdLst/>
            <a:ahLst/>
            <a:cxnLst/>
            <a:rect l="l" t="t" r="r" b="b"/>
            <a:pathLst>
              <a:path w="790575" h="1085850">
                <a:moveTo>
                  <a:pt x="0" y="0"/>
                </a:moveTo>
                <a:lnTo>
                  <a:pt x="790575" y="0"/>
                </a:lnTo>
                <a:lnTo>
                  <a:pt x="790575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45" r="-1563" b="-526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02654" y="145342"/>
            <a:ext cx="7694176" cy="587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Balsavimas įvyko - tinklinio tinklas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5981700"/>
          </a:xfrm>
          <a:custGeom>
            <a:avLst/>
            <a:gdLst/>
            <a:ahLst/>
            <a:cxnLst/>
            <a:rect l="l" t="t" r="r" b="b"/>
            <a:pathLst>
              <a:path w="11430000" h="5981700">
                <a:moveTo>
                  <a:pt x="0" y="0"/>
                </a:moveTo>
                <a:lnTo>
                  <a:pt x="11430000" y="0"/>
                </a:lnTo>
                <a:lnTo>
                  <a:pt x="11430000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64" b="-3564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5981700"/>
          </a:xfrm>
          <a:custGeom>
            <a:avLst/>
            <a:gdLst/>
            <a:ahLst/>
            <a:cxnLst/>
            <a:rect l="l" t="t" r="r" b="b"/>
            <a:pathLst>
              <a:path w="11430000" h="5981700">
                <a:moveTo>
                  <a:pt x="0" y="0"/>
                </a:moveTo>
                <a:lnTo>
                  <a:pt x="11430000" y="0"/>
                </a:lnTo>
                <a:lnTo>
                  <a:pt x="11430000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939" b="-20939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5981700"/>
          </a:xfrm>
          <a:custGeom>
            <a:avLst/>
            <a:gdLst/>
            <a:ahLst/>
            <a:cxnLst/>
            <a:rect l="l" t="t" r="r" b="b"/>
            <a:pathLst>
              <a:path w="11430000" h="5981700">
                <a:moveTo>
                  <a:pt x="0" y="0"/>
                </a:moveTo>
                <a:lnTo>
                  <a:pt x="11430000" y="0"/>
                </a:lnTo>
                <a:lnTo>
                  <a:pt x="11430000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775" b="-21775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5981700"/>
          </a:xfrm>
          <a:custGeom>
            <a:avLst/>
            <a:gdLst/>
            <a:ahLst/>
            <a:cxnLst/>
            <a:rect l="l" t="t" r="r" b="b"/>
            <a:pathLst>
              <a:path w="11430000" h="5981700">
                <a:moveTo>
                  <a:pt x="0" y="0"/>
                </a:moveTo>
                <a:lnTo>
                  <a:pt x="11430000" y="0"/>
                </a:lnTo>
                <a:lnTo>
                  <a:pt x="11430000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979" r="-956" b="-21979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5981700"/>
          </a:xfrm>
          <a:custGeom>
            <a:avLst/>
            <a:gdLst/>
            <a:ahLst/>
            <a:cxnLst/>
            <a:rect l="l" t="t" r="r" b="b"/>
            <a:pathLst>
              <a:path w="11430000" h="5981700">
                <a:moveTo>
                  <a:pt x="0" y="0"/>
                </a:moveTo>
                <a:lnTo>
                  <a:pt x="11430000" y="0"/>
                </a:lnTo>
                <a:lnTo>
                  <a:pt x="11430000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417" b="-21417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1430000" cy="5981700"/>
          </a:xfrm>
          <a:custGeom>
            <a:avLst/>
            <a:gdLst/>
            <a:ahLst/>
            <a:cxnLst/>
            <a:rect l="l" t="t" r="r" b="b"/>
            <a:pathLst>
              <a:path w="11430000" h="5981700">
                <a:moveTo>
                  <a:pt x="0" y="0"/>
                </a:moveTo>
                <a:lnTo>
                  <a:pt x="11430000" y="0"/>
                </a:lnTo>
                <a:lnTo>
                  <a:pt x="11430000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894" b="-21894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0491" y="910428"/>
            <a:ext cx="10534650" cy="4800600"/>
          </a:xfrm>
          <a:custGeom>
            <a:avLst/>
            <a:gdLst/>
            <a:ahLst/>
            <a:cxnLst/>
            <a:rect l="l" t="t" r="r" b="b"/>
            <a:pathLst>
              <a:path w="10534650" h="4800600">
                <a:moveTo>
                  <a:pt x="0" y="0"/>
                </a:moveTo>
                <a:lnTo>
                  <a:pt x="10534650" y="0"/>
                </a:lnTo>
                <a:lnTo>
                  <a:pt x="10534650" y="4800600"/>
                </a:lnTo>
                <a:lnTo>
                  <a:pt x="0" y="4800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9185" b="-1644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60842" y="4906451"/>
            <a:ext cx="676275" cy="952500"/>
          </a:xfrm>
          <a:custGeom>
            <a:avLst/>
            <a:gdLst/>
            <a:ahLst/>
            <a:cxnLst/>
            <a:rect l="l" t="t" r="r" b="b"/>
            <a:pathLst>
              <a:path w="676275" h="952500">
                <a:moveTo>
                  <a:pt x="0" y="0"/>
                </a:moveTo>
                <a:lnTo>
                  <a:pt x="676275" y="0"/>
                </a:lnTo>
                <a:lnTo>
                  <a:pt x="676275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272048" y="38529"/>
            <a:ext cx="2891152" cy="882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IŠŠŪKIAI</a:t>
            </a:r>
            <a:r>
              <a:rPr lang="en-US" sz="49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 descr="Ekrano kopija 2025-11-23 2041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95" y="0"/>
            <a:ext cx="10575009" cy="598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8170" y="248812"/>
            <a:ext cx="10544175" cy="5429250"/>
          </a:xfrm>
          <a:custGeom>
            <a:avLst/>
            <a:gdLst/>
            <a:ahLst/>
            <a:cxnLst/>
            <a:rect l="l" t="t" r="r" b="b"/>
            <a:pathLst>
              <a:path w="10544175" h="5429250">
                <a:moveTo>
                  <a:pt x="0" y="0"/>
                </a:moveTo>
                <a:lnTo>
                  <a:pt x="10544175" y="0"/>
                </a:lnTo>
                <a:lnTo>
                  <a:pt x="10544175" y="5429250"/>
                </a:lnTo>
                <a:lnTo>
                  <a:pt x="0" y="5429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04" b="-559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4695" y="5027552"/>
            <a:ext cx="676275" cy="952500"/>
          </a:xfrm>
          <a:custGeom>
            <a:avLst/>
            <a:gdLst/>
            <a:ahLst/>
            <a:cxnLst/>
            <a:rect l="l" t="t" r="r" b="b"/>
            <a:pathLst>
              <a:path w="676275" h="952500">
                <a:moveTo>
                  <a:pt x="0" y="0"/>
                </a:moveTo>
                <a:lnTo>
                  <a:pt x="676275" y="0"/>
                </a:lnTo>
                <a:lnTo>
                  <a:pt x="676275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3787" y="0"/>
            <a:ext cx="4443100" cy="5981700"/>
          </a:xfrm>
          <a:custGeom>
            <a:avLst/>
            <a:gdLst/>
            <a:ahLst/>
            <a:cxnLst/>
            <a:rect l="l" t="t" r="r" b="b"/>
            <a:pathLst>
              <a:path w="4443100" h="5981700">
                <a:moveTo>
                  <a:pt x="0" y="0"/>
                </a:moveTo>
                <a:lnTo>
                  <a:pt x="4443100" y="0"/>
                </a:lnTo>
                <a:lnTo>
                  <a:pt x="4443100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19738" y="0"/>
            <a:ext cx="4512092" cy="5981700"/>
          </a:xfrm>
          <a:custGeom>
            <a:avLst/>
            <a:gdLst/>
            <a:ahLst/>
            <a:cxnLst/>
            <a:rect l="l" t="t" r="r" b="b"/>
            <a:pathLst>
              <a:path w="4512092" h="5981700">
                <a:moveTo>
                  <a:pt x="0" y="0"/>
                </a:moveTo>
                <a:lnTo>
                  <a:pt x="4512092" y="0"/>
                </a:lnTo>
                <a:lnTo>
                  <a:pt x="4512092" y="5981700"/>
                </a:lnTo>
                <a:lnTo>
                  <a:pt x="0" y="5981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7068"/>
            <a:ext cx="11430000" cy="6088768"/>
          </a:xfrm>
          <a:custGeom>
            <a:avLst/>
            <a:gdLst/>
            <a:ahLst/>
            <a:cxnLst/>
            <a:rect l="l" t="t" r="r" b="b"/>
            <a:pathLst>
              <a:path w="11430000" h="6088768">
                <a:moveTo>
                  <a:pt x="0" y="0"/>
                </a:moveTo>
                <a:lnTo>
                  <a:pt x="11430000" y="0"/>
                </a:lnTo>
                <a:lnTo>
                  <a:pt x="11430000" y="6088768"/>
                </a:lnTo>
                <a:lnTo>
                  <a:pt x="0" y="6088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630" b="-20630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 descr="Ekrano kopija 2025-11-23 2045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943" y="897403"/>
            <a:ext cx="7358114" cy="4987453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13967" y="5027552"/>
            <a:ext cx="676275" cy="952500"/>
          </a:xfrm>
          <a:custGeom>
            <a:avLst/>
            <a:gdLst/>
            <a:ahLst/>
            <a:cxnLst/>
            <a:rect l="l" t="t" r="r" b="b"/>
            <a:pathLst>
              <a:path w="676275" h="952500">
                <a:moveTo>
                  <a:pt x="0" y="0"/>
                </a:moveTo>
                <a:lnTo>
                  <a:pt x="676275" y="0"/>
                </a:lnTo>
                <a:lnTo>
                  <a:pt x="676275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6" name="TextBox 5"/>
          <p:cNvSpPr txBox="1"/>
          <p:nvPr/>
        </p:nvSpPr>
        <p:spPr>
          <a:xfrm>
            <a:off x="214274" y="133330"/>
            <a:ext cx="11215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FFFF"/>
                </a:solidFill>
                <a:latin typeface="Times New Roman" pitchFamily="18" charset="0"/>
                <a:ea typeface="Open Sans Bold"/>
                <a:cs typeface="Times New Roman" pitchFamily="18" charset="0"/>
                <a:sym typeface="Open Sans Bold"/>
              </a:rPr>
              <a:t> KADA DRAUGIŠKOS VARŽYBOS?</a:t>
            </a:r>
            <a:endParaRPr lang="lt-LT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EB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326" y="5027552"/>
            <a:ext cx="676275" cy="952500"/>
          </a:xfrm>
          <a:custGeom>
            <a:avLst/>
            <a:gdLst/>
            <a:ahLst/>
            <a:cxnLst/>
            <a:rect l="l" t="t" r="r" b="b"/>
            <a:pathLst>
              <a:path w="676275" h="952500">
                <a:moveTo>
                  <a:pt x="0" y="0"/>
                </a:moveTo>
                <a:lnTo>
                  <a:pt x="676275" y="0"/>
                </a:lnTo>
                <a:lnTo>
                  <a:pt x="676275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112559" y="421234"/>
            <a:ext cx="7348861" cy="2663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MUS RASITE - DRAUGYSTĖS G.6B ALSĖDŽIAI KVIEČIAME REGISTRUOTIS DRAUGIŠKOMS VARŽYBOMS IR IŠBANDYTI MŪSŲ PROJEKTĄ KARTU!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12484" y="3621634"/>
            <a:ext cx="8572862" cy="1596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DĖKOJAME PLUNGĖS RAJONO SAVIVALDYBEI UŽ GALIMYBĘ PLANUOTI, DISKUTUOTI, NUSPRĘSTI, ĮSIGYTI IR IŠBANDYTI!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69</Words>
  <Application>Microsoft Office PowerPoint</Application>
  <PresentationFormat>Pasirinktinai</PresentationFormat>
  <Paragraphs>10</Paragraphs>
  <Slides>18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25" baseType="lpstr">
      <vt:lpstr>Arial</vt:lpstr>
      <vt:lpstr>Montserrat</vt:lpstr>
      <vt:lpstr>Montserrat Bold</vt:lpstr>
      <vt:lpstr>Open Sans Bold</vt:lpstr>
      <vt:lpstr>Times New Roman</vt:lpstr>
      <vt:lpstr>Calibri</vt:lpstr>
      <vt:lpstr>Office Theme</vt:lpstr>
      <vt:lpstr>Skaidrė 1</vt:lpstr>
      <vt:lpstr>Skaidrė 2</vt:lpstr>
      <vt:lpstr>Skaidrė 3</vt:lpstr>
      <vt:lpstr>Skaidrė 4</vt:lpstr>
      <vt:lpstr>Skaidrė 5</vt:lpstr>
      <vt:lpstr>Skaidrė 6</vt:lpstr>
      <vt:lpstr>Skaidrė 7</vt:lpstr>
      <vt:lpstr>Skaidrė 8</vt:lpstr>
      <vt:lpstr>Skaidrė 9</vt:lpstr>
      <vt:lpstr>Skaidrė 10</vt:lpstr>
      <vt:lpstr>Skaidrė 11</vt:lpstr>
      <vt:lpstr>Skaidrė 12</vt:lpstr>
      <vt:lpstr>Skaidrė 13</vt:lpstr>
      <vt:lpstr>Skaidrė 14</vt:lpstr>
      <vt:lpstr>Skaidrė 15</vt:lpstr>
      <vt:lpstr>Skaidrė 16</vt:lpstr>
      <vt:lpstr>Skaidrė 17</vt:lpstr>
      <vt:lpstr>Skaidrė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Modern Budget Planning Facebook Ad (1).pdf</dc:title>
  <dc:creator>MSII</dc:creator>
  <cp:lastModifiedBy>MSII</cp:lastModifiedBy>
  <cp:revision>3</cp:revision>
  <dcterms:created xsi:type="dcterms:W3CDTF">2006-08-16T00:00:00Z</dcterms:created>
  <dcterms:modified xsi:type="dcterms:W3CDTF">2025-11-23T18:48:37Z</dcterms:modified>
  <dc:identifier>DAG5b6fSAKo</dc:identifier>
</cp:coreProperties>
</file>